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1"/>
  </p:notesMasterIdLst>
  <p:sldIdLst>
    <p:sldId id="318" r:id="rId5"/>
    <p:sldId id="269" r:id="rId6"/>
    <p:sldId id="321" r:id="rId7"/>
    <p:sldId id="322" r:id="rId8"/>
    <p:sldId id="323" r:id="rId9"/>
    <p:sldId id="297" r:id="rId10"/>
  </p:sldIdLst>
  <p:sldSz cx="12192000" cy="6858000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8" roundtripDataSignature="AMtx7miOGrhwSpi1P6sju7dY2xqv0ukJ7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9097A36-A7E5-324E-C271-4B9459CC14C2}" name="Nyenwa, Jabulani" initials="NJ" userId="S::jabulani.nyenwa@thepalladiumgroup.com::5593cd3b-b5dd-4743-8363-38fb56c68205" providerId="AD"/>
  <p188:author id="{60284EC4-CADB-DB3E-C838-28B9A59EC17B}" name="Hampson, Kate" initials="HK" userId="S::kate.hampson@thepalladiumgroup.com::bb1062d3-2ffb-4de1-8b35-74d747b7c8d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ill, Sinead" initials="MS" lastIdx="1" clrIdx="0">
    <p:extLst>
      <p:ext uri="{19B8F6BF-5375-455C-9EA6-DF929625EA0E}">
        <p15:presenceInfo xmlns:p15="http://schemas.microsoft.com/office/powerpoint/2012/main" userId="S::Sinead.Magill@thepalladiumgroup.com::3f7c9266-e0fe-4547-a6c0-fe94e2de47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8F15"/>
    <a:srgbClr val="F9B3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2EC4BB-E956-429B-908A-58EB7F1401C9}" v="5" dt="2023-09-23T09:54:53.108"/>
  </p1510:revLst>
</p1510:revInfo>
</file>

<file path=ppt/tableStyles.xml><?xml version="1.0" encoding="utf-8"?>
<a:tblStyleLst xmlns:a="http://schemas.openxmlformats.org/drawingml/2006/main" def="{C7654D37-9C52-4AB0-A408-50249EE482D8}">
  <a:tblStyle styleId="{C7654D37-9C52-4AB0-A408-50249EE482D8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AF0E6"/>
          </a:solidFill>
        </a:fill>
      </a:tcStyle>
    </a:wholeTbl>
    <a:band1H>
      <a:tcTxStyle/>
      <a:tcStyle>
        <a:tcBdr/>
        <a:fill>
          <a:solidFill>
            <a:srgbClr val="D2E1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2E1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3F6EC6-BE4E-447B-B9FD-D4F81D050D84}" styleName="Table_1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86EAF9F-B301-4FEC-9D3B-FC1697358B71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CA5F4CD-846A-4E72-95F6-640983B24E51}" styleName="Table_3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1F855E6-A297-49A2-B2DF-A7A5C90D2FE2}" styleName="Table_4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/>
      <a:tcStyle>
        <a:tcBdr>
          <a:bottom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108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50" Type="http://schemas.openxmlformats.org/officeDocument/2006/relationships/presProps" Target="presProps.xml"/><Relationship Id="rId55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49" Type="http://schemas.openxmlformats.org/officeDocument/2006/relationships/commentAuthors" Target="commentAuthors.xml"/><Relationship Id="rId10" Type="http://schemas.openxmlformats.org/officeDocument/2006/relationships/slide" Target="slides/slide6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customschemas.google.com/relationships/presentationmetadata" Target="metadata"/><Relationship Id="rId56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mpson, Kate" userId="bb1062d3-2ffb-4de1-8b35-74d747b7c8da" providerId="ADAL" clId="{9F0829F5-944A-4E0F-B173-D08639DEB521}"/>
    <pc:docChg chg="modSld">
      <pc:chgData name="Hampson, Kate" userId="bb1062d3-2ffb-4de1-8b35-74d747b7c8da" providerId="ADAL" clId="{9F0829F5-944A-4E0F-B173-D08639DEB521}" dt="2022-06-02T01:11:15.370" v="18" actId="20577"/>
      <pc:docMkLst>
        <pc:docMk/>
      </pc:docMkLst>
      <pc:sldChg chg="modSp mod">
        <pc:chgData name="Hampson, Kate" userId="bb1062d3-2ffb-4de1-8b35-74d747b7c8da" providerId="ADAL" clId="{9F0829F5-944A-4E0F-B173-D08639DEB521}" dt="2022-06-02T01:11:15.370" v="18" actId="20577"/>
        <pc:sldMkLst>
          <pc:docMk/>
          <pc:sldMk cId="0" sldId="269"/>
        </pc:sldMkLst>
        <pc:graphicFrameChg chg="modGraphic">
          <ac:chgData name="Hampson, Kate" userId="bb1062d3-2ffb-4de1-8b35-74d747b7c8da" providerId="ADAL" clId="{9F0829F5-944A-4E0F-B173-D08639DEB521}" dt="2022-06-02T01:11:15.370" v="18" actId="20577"/>
          <ac:graphicFrameMkLst>
            <pc:docMk/>
            <pc:sldMk cId="0" sldId="269"/>
            <ac:graphicFrameMk id="8" creationId="{F779EF05-AEAC-9E56-0109-8BC6167B7D18}"/>
          </ac:graphicFrameMkLst>
        </pc:graphicFrameChg>
      </pc:sldChg>
    </pc:docChg>
  </pc:docChgLst>
  <pc:docChgLst>
    <pc:chgData name="Nyenwa, Jabulani" userId="S::jabulani.nyenwa@thepalladiumgroup.com::5593cd3b-b5dd-4743-8363-38fb56c68205" providerId="AD" clId="Web-{A4586A06-2103-D488-4B26-1EAFF3CD6491}"/>
    <pc:docChg chg="mod">
      <pc:chgData name="Nyenwa, Jabulani" userId="S::jabulani.nyenwa@thepalladiumgroup.com::5593cd3b-b5dd-4743-8363-38fb56c68205" providerId="AD" clId="Web-{A4586A06-2103-D488-4B26-1EAFF3CD6491}" dt="2023-09-20T20:22:43.014" v="3"/>
      <pc:docMkLst>
        <pc:docMk/>
      </pc:docMkLst>
      <pc:sldChg chg="addCm modCm">
        <pc:chgData name="Nyenwa, Jabulani" userId="S::jabulani.nyenwa@thepalladiumgroup.com::5593cd3b-b5dd-4743-8363-38fb56c68205" providerId="AD" clId="Web-{A4586A06-2103-D488-4B26-1EAFF3CD6491}" dt="2023-09-20T20:22:43.014" v="3"/>
        <pc:sldMkLst>
          <pc:docMk/>
          <pc:sldMk cId="0" sldId="269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Nyenwa, Jabulani" userId="S::jabulani.nyenwa@thepalladiumgroup.com::5593cd3b-b5dd-4743-8363-38fb56c68205" providerId="AD" clId="Web-{A4586A06-2103-D488-4B26-1EAFF3CD6491}" dt="2023-09-20T20:22:43.014" v="3"/>
              <pc2:cmMkLst xmlns:pc2="http://schemas.microsoft.com/office/powerpoint/2019/9/main/command">
                <pc:docMk/>
                <pc:sldMk cId="0" sldId="269"/>
                <pc2:cmMk id="{86BB9F04-3A8F-4523-85B8-6FC9B147E1C7}"/>
              </pc2:cmMkLst>
            </pc226:cmChg>
          </p:ext>
        </pc:extLst>
      </pc:sldChg>
    </pc:docChg>
  </pc:docChgLst>
  <pc:docChgLst>
    <pc:chgData name="Godo, Elizabeth" userId="88165024-871c-447b-86f4-695b0eb36ef7" providerId="ADAL" clId="{742EC4BB-E956-429B-908A-58EB7F1401C9}"/>
    <pc:docChg chg="custSel modSld">
      <pc:chgData name="Godo, Elizabeth" userId="88165024-871c-447b-86f4-695b0eb36ef7" providerId="ADAL" clId="{742EC4BB-E956-429B-908A-58EB7F1401C9}" dt="2023-09-23T09:54:53.108" v="39"/>
      <pc:docMkLst>
        <pc:docMk/>
      </pc:docMkLst>
      <pc:sldChg chg="addSp delSp modSp mod">
        <pc:chgData name="Godo, Elizabeth" userId="88165024-871c-447b-86f4-695b0eb36ef7" providerId="ADAL" clId="{742EC4BB-E956-429B-908A-58EB7F1401C9}" dt="2023-09-22T09:57:12.577" v="23" actId="207"/>
        <pc:sldMkLst>
          <pc:docMk/>
          <pc:sldMk cId="0" sldId="269"/>
        </pc:sldMkLst>
        <pc:spChg chg="mod">
          <ac:chgData name="Godo, Elizabeth" userId="88165024-871c-447b-86f4-695b0eb36ef7" providerId="ADAL" clId="{742EC4BB-E956-429B-908A-58EB7F1401C9}" dt="2023-09-22T09:57:12.577" v="23" actId="207"/>
          <ac:spMkLst>
            <pc:docMk/>
            <pc:sldMk cId="0" sldId="269"/>
            <ac:spMk id="265" creationId="{00000000-0000-0000-0000-000000000000}"/>
          </ac:spMkLst>
        </pc:spChg>
        <pc:graphicFrameChg chg="modGraphic">
          <ac:chgData name="Godo, Elizabeth" userId="88165024-871c-447b-86f4-695b0eb36ef7" providerId="ADAL" clId="{742EC4BB-E956-429B-908A-58EB7F1401C9}" dt="2023-09-22T09:56:48.186" v="20" actId="12385"/>
          <ac:graphicFrameMkLst>
            <pc:docMk/>
            <pc:sldMk cId="0" sldId="269"/>
            <ac:graphicFrameMk id="268" creationId="{00000000-0000-0000-0000-000000000000}"/>
          </ac:graphicFrameMkLst>
        </pc:graphicFrameChg>
        <pc:graphicFrameChg chg="modGraphic">
          <ac:chgData name="Godo, Elizabeth" userId="88165024-871c-447b-86f4-695b0eb36ef7" providerId="ADAL" clId="{742EC4BB-E956-429B-908A-58EB7F1401C9}" dt="2023-09-22T09:56:55.970" v="21" actId="12385"/>
          <ac:graphicFrameMkLst>
            <pc:docMk/>
            <pc:sldMk cId="0" sldId="269"/>
            <ac:graphicFrameMk id="269" creationId="{00000000-0000-0000-0000-000000000000}"/>
          </ac:graphicFrameMkLst>
        </pc:graphicFrameChg>
        <pc:picChg chg="add del">
          <ac:chgData name="Godo, Elizabeth" userId="88165024-871c-447b-86f4-695b0eb36ef7" providerId="ADAL" clId="{742EC4BB-E956-429B-908A-58EB7F1401C9}" dt="2023-09-22T09:56:27.869" v="17" actId="478"/>
          <ac:picMkLst>
            <pc:docMk/>
            <pc:sldMk cId="0" sldId="269"/>
            <ac:picMk id="3" creationId="{249BD147-6BF1-6710-C63C-3CE4CEC1CD28}"/>
          </ac:picMkLst>
        </pc:picChg>
      </pc:sldChg>
      <pc:sldChg chg="addSp modSp mod setBg">
        <pc:chgData name="Godo, Elizabeth" userId="88165024-871c-447b-86f4-695b0eb36ef7" providerId="ADAL" clId="{742EC4BB-E956-429B-908A-58EB7F1401C9}" dt="2023-09-23T09:54:53.108" v="39"/>
        <pc:sldMkLst>
          <pc:docMk/>
          <pc:sldMk cId="0" sldId="297"/>
        </pc:sldMkLst>
        <pc:spChg chg="mod">
          <ac:chgData name="Godo, Elizabeth" userId="88165024-871c-447b-86f4-695b0eb36ef7" providerId="ADAL" clId="{742EC4BB-E956-429B-908A-58EB7F1401C9}" dt="2023-09-23T09:53:42.987" v="38" actId="207"/>
          <ac:spMkLst>
            <pc:docMk/>
            <pc:sldMk cId="0" sldId="297"/>
            <ac:spMk id="2" creationId="{AEB332A2-E6EF-4145-8CF6-23499076AAD1}"/>
          </ac:spMkLst>
        </pc:spChg>
        <pc:spChg chg="add mod">
          <ac:chgData name="Godo, Elizabeth" userId="88165024-871c-447b-86f4-695b0eb36ef7" providerId="ADAL" clId="{742EC4BB-E956-429B-908A-58EB7F1401C9}" dt="2023-09-23T09:54:53.108" v="39"/>
          <ac:spMkLst>
            <pc:docMk/>
            <pc:sldMk cId="0" sldId="297"/>
            <ac:spMk id="3" creationId="{7A9F89C4-5111-C52D-FD3A-4424535159CD}"/>
          </ac:spMkLst>
        </pc:spChg>
      </pc:sldChg>
      <pc:sldChg chg="addSp delSp modSp mod">
        <pc:chgData name="Godo, Elizabeth" userId="88165024-871c-447b-86f4-695b0eb36ef7" providerId="ADAL" clId="{742EC4BB-E956-429B-908A-58EB7F1401C9}" dt="2023-09-22T09:56:15.703" v="14" actId="478"/>
        <pc:sldMkLst>
          <pc:docMk/>
          <pc:sldMk cId="1172199418" sldId="318"/>
        </pc:sldMkLst>
        <pc:spChg chg="add del mod">
          <ac:chgData name="Godo, Elizabeth" userId="88165024-871c-447b-86f4-695b0eb36ef7" providerId="ADAL" clId="{742EC4BB-E956-429B-908A-58EB7F1401C9}" dt="2023-09-22T09:56:12.897" v="12" actId="478"/>
          <ac:spMkLst>
            <pc:docMk/>
            <pc:sldMk cId="1172199418" sldId="318"/>
            <ac:spMk id="2" creationId="{556AA3EF-43F4-23D2-A8FC-89F3156CE880}"/>
          </ac:spMkLst>
        </pc:spChg>
        <pc:picChg chg="add del">
          <ac:chgData name="Godo, Elizabeth" userId="88165024-871c-447b-86f4-695b0eb36ef7" providerId="ADAL" clId="{742EC4BB-E956-429B-908A-58EB7F1401C9}" dt="2023-09-22T09:56:15.703" v="14" actId="478"/>
          <ac:picMkLst>
            <pc:docMk/>
            <pc:sldMk cId="1172199418" sldId="318"/>
            <ac:picMk id="6" creationId="{56E864DF-3D0F-6E48-9505-7E76CD8C6F94}"/>
          </ac:picMkLst>
        </pc:picChg>
      </pc:sldChg>
      <pc:sldChg chg="modSp mod">
        <pc:chgData name="Godo, Elizabeth" userId="88165024-871c-447b-86f4-695b0eb36ef7" providerId="ADAL" clId="{742EC4BB-E956-429B-908A-58EB7F1401C9}" dt="2023-09-22T09:58:30.737" v="34" actId="12"/>
        <pc:sldMkLst>
          <pc:docMk/>
          <pc:sldMk cId="2252935262" sldId="321"/>
        </pc:sldMkLst>
        <pc:spChg chg="mod">
          <ac:chgData name="Godo, Elizabeth" userId="88165024-871c-447b-86f4-695b0eb36ef7" providerId="ADAL" clId="{742EC4BB-E956-429B-908A-58EB7F1401C9}" dt="2023-09-22T09:58:20.256" v="31" actId="12"/>
          <ac:spMkLst>
            <pc:docMk/>
            <pc:sldMk cId="2252935262" sldId="321"/>
            <ac:spMk id="2" creationId="{380730BB-FF3D-4C03-9FE6-8E490CB796AC}"/>
          </ac:spMkLst>
        </pc:spChg>
        <pc:spChg chg="mod">
          <ac:chgData name="Godo, Elizabeth" userId="88165024-871c-447b-86f4-695b0eb36ef7" providerId="ADAL" clId="{742EC4BB-E956-429B-908A-58EB7F1401C9}" dt="2023-09-22T09:57:18.102" v="24" actId="207"/>
          <ac:spMkLst>
            <pc:docMk/>
            <pc:sldMk cId="2252935262" sldId="321"/>
            <ac:spMk id="3" creationId="{3751ABD1-A71D-4E19-BA72-AEA23734F9C7}"/>
          </ac:spMkLst>
        </pc:spChg>
        <pc:spChg chg="mod">
          <ac:chgData name="Godo, Elizabeth" userId="88165024-871c-447b-86f4-695b0eb36ef7" providerId="ADAL" clId="{742EC4BB-E956-429B-908A-58EB7F1401C9}" dt="2023-09-22T09:58:30.737" v="34" actId="12"/>
          <ac:spMkLst>
            <pc:docMk/>
            <pc:sldMk cId="2252935262" sldId="321"/>
            <ac:spMk id="4" creationId="{213A179A-FADA-4BDA-8D6C-5092F55DDF81}"/>
          </ac:spMkLst>
        </pc:spChg>
      </pc:sldChg>
      <pc:sldChg chg="modSp mod">
        <pc:chgData name="Godo, Elizabeth" userId="88165024-871c-447b-86f4-695b0eb36ef7" providerId="ADAL" clId="{742EC4BB-E956-429B-908A-58EB7F1401C9}" dt="2023-09-22T09:58:48.220" v="36" actId="12"/>
        <pc:sldMkLst>
          <pc:docMk/>
          <pc:sldMk cId="2990730050" sldId="322"/>
        </pc:sldMkLst>
        <pc:spChg chg="mod">
          <ac:chgData name="Godo, Elizabeth" userId="88165024-871c-447b-86f4-695b0eb36ef7" providerId="ADAL" clId="{742EC4BB-E956-429B-908A-58EB7F1401C9}" dt="2023-09-22T09:58:40.146" v="35" actId="12"/>
          <ac:spMkLst>
            <pc:docMk/>
            <pc:sldMk cId="2990730050" sldId="322"/>
            <ac:spMk id="2" creationId="{380730BB-FF3D-4C03-9FE6-8E490CB796AC}"/>
          </ac:spMkLst>
        </pc:spChg>
        <pc:spChg chg="mod">
          <ac:chgData name="Godo, Elizabeth" userId="88165024-871c-447b-86f4-695b0eb36ef7" providerId="ADAL" clId="{742EC4BB-E956-429B-908A-58EB7F1401C9}" dt="2023-09-22T09:57:21.793" v="25" actId="207"/>
          <ac:spMkLst>
            <pc:docMk/>
            <pc:sldMk cId="2990730050" sldId="322"/>
            <ac:spMk id="3" creationId="{3751ABD1-A71D-4E19-BA72-AEA23734F9C7}"/>
          </ac:spMkLst>
        </pc:spChg>
        <pc:spChg chg="mod">
          <ac:chgData name="Godo, Elizabeth" userId="88165024-871c-447b-86f4-695b0eb36ef7" providerId="ADAL" clId="{742EC4BB-E956-429B-908A-58EB7F1401C9}" dt="2023-09-22T09:58:48.220" v="36" actId="12"/>
          <ac:spMkLst>
            <pc:docMk/>
            <pc:sldMk cId="2990730050" sldId="322"/>
            <ac:spMk id="4" creationId="{213A179A-FADA-4BDA-8D6C-5092F55DDF81}"/>
          </ac:spMkLst>
        </pc:spChg>
      </pc:sldChg>
      <pc:sldChg chg="modSp mod">
        <pc:chgData name="Godo, Elizabeth" userId="88165024-871c-447b-86f4-695b0eb36ef7" providerId="ADAL" clId="{742EC4BB-E956-429B-908A-58EB7F1401C9}" dt="2023-09-22T09:57:36.793" v="27" actId="12385"/>
        <pc:sldMkLst>
          <pc:docMk/>
          <pc:sldMk cId="2437438272" sldId="323"/>
        </pc:sldMkLst>
        <pc:spChg chg="mod">
          <ac:chgData name="Godo, Elizabeth" userId="88165024-871c-447b-86f4-695b0eb36ef7" providerId="ADAL" clId="{742EC4BB-E956-429B-908A-58EB7F1401C9}" dt="2023-09-22T09:57:25.649" v="26" actId="207"/>
          <ac:spMkLst>
            <pc:docMk/>
            <pc:sldMk cId="2437438272" sldId="323"/>
            <ac:spMk id="2" creationId="{4099030F-4A50-4140-82E9-0EABDD3DDE89}"/>
          </ac:spMkLst>
        </pc:spChg>
        <pc:graphicFrameChg chg="modGraphic">
          <ac:chgData name="Godo, Elizabeth" userId="88165024-871c-447b-86f4-695b0eb36ef7" providerId="ADAL" clId="{742EC4BB-E956-429B-908A-58EB7F1401C9}" dt="2023-09-22T09:57:36.793" v="27" actId="12385"/>
          <ac:graphicFrameMkLst>
            <pc:docMk/>
            <pc:sldMk cId="2437438272" sldId="323"/>
            <ac:graphicFrameMk id="7" creationId="{A79E8E45-63EF-4923-AF24-F7C5B7E689EA}"/>
          </ac:graphicFrameMkLst>
        </pc:graphicFrameChg>
      </pc:sldChg>
    </pc:docChg>
  </pc:docChgLst>
  <pc:docChgLst>
    <pc:chgData name="Hampson, Kate" userId="bb1062d3-2ffb-4de1-8b35-74d747b7c8da" providerId="ADAL" clId="{5185E7EB-851A-47E7-ADA3-3907F799E230}"/>
    <pc:docChg chg="custSel modSld">
      <pc:chgData name="Hampson, Kate" userId="bb1062d3-2ffb-4de1-8b35-74d747b7c8da" providerId="ADAL" clId="{5185E7EB-851A-47E7-ADA3-3907F799E230}" dt="2023-09-21T01:18:30.272" v="28"/>
      <pc:docMkLst>
        <pc:docMk/>
      </pc:docMkLst>
      <pc:sldChg chg="delSp mod delCm modCm">
        <pc:chgData name="Hampson, Kate" userId="bb1062d3-2ffb-4de1-8b35-74d747b7c8da" providerId="ADAL" clId="{5185E7EB-851A-47E7-ADA3-3907F799E230}" dt="2023-09-21T01:18:30.272" v="28"/>
        <pc:sldMkLst>
          <pc:docMk/>
          <pc:sldMk cId="0" sldId="269"/>
        </pc:sldMkLst>
        <pc:graphicFrameChg chg="del">
          <ac:chgData name="Hampson, Kate" userId="bb1062d3-2ffb-4de1-8b35-74d747b7c8da" providerId="ADAL" clId="{5185E7EB-851A-47E7-ADA3-3907F799E230}" dt="2023-09-20T23:19:34.127" v="0" actId="478"/>
          <ac:graphicFrameMkLst>
            <pc:docMk/>
            <pc:sldMk cId="0" sldId="269"/>
            <ac:graphicFrameMk id="8" creationId="{F779EF05-AEAC-9E56-0109-8BC6167B7D18}"/>
          </ac:graphicFrameMkLst>
        </pc:graphicFrameChg>
        <pc:extLst>
          <p:ext xmlns:p="http://schemas.openxmlformats.org/presentationml/2006/main" uri="{D6D511B9-2390-475A-947B-AFAB55BFBCF1}">
            <pc226:cmChg xmlns:pc226="http://schemas.microsoft.com/office/powerpoint/2022/06/main/command" chg="del mod">
              <pc226:chgData name="Hampson, Kate" userId="bb1062d3-2ffb-4de1-8b35-74d747b7c8da" providerId="ADAL" clId="{5185E7EB-851A-47E7-ADA3-3907F799E230}" dt="2023-09-21T01:18:30.272" v="28"/>
              <pc2:cmMkLst xmlns:pc2="http://schemas.microsoft.com/office/powerpoint/2019/9/main/command">
                <pc:docMk/>
                <pc:sldMk cId="0" sldId="269"/>
                <pc2:cmMk id="{86BB9F04-3A8F-4523-85B8-6FC9B147E1C7}"/>
              </pc2:cmMkLst>
              <pc226:cmRplyChg chg="add">
                <pc226:chgData name="Hampson, Kate" userId="bb1062d3-2ffb-4de1-8b35-74d747b7c8da" providerId="ADAL" clId="{5185E7EB-851A-47E7-ADA3-3907F799E230}" dt="2023-09-20T23:20:13.124" v="2"/>
                <pc2:cmRplyMkLst xmlns:pc2="http://schemas.microsoft.com/office/powerpoint/2019/9/main/command">
                  <pc:docMk/>
                  <pc:sldMk cId="0" sldId="269"/>
                  <pc2:cmMk id="{86BB9F04-3A8F-4523-85B8-6FC9B147E1C7}"/>
                  <pc2:cmRplyMk id="{E366EA6F-0D66-4809-B2E6-CFE1BB903DEC}"/>
                </pc2:cmRplyMkLst>
              </pc226:cmRplyChg>
            </pc226:cmChg>
          </p:ext>
        </pc:extLst>
      </pc:sldChg>
      <pc:sldChg chg="addSp delSp modSp mod">
        <pc:chgData name="Hampson, Kate" userId="bb1062d3-2ffb-4de1-8b35-74d747b7c8da" providerId="ADAL" clId="{5185E7EB-851A-47E7-ADA3-3907F799E230}" dt="2023-09-20T23:23:53.894" v="27" actId="1038"/>
        <pc:sldMkLst>
          <pc:docMk/>
          <pc:sldMk cId="1172199418" sldId="318"/>
        </pc:sldMkLst>
        <pc:picChg chg="del">
          <ac:chgData name="Hampson, Kate" userId="bb1062d3-2ffb-4de1-8b35-74d747b7c8da" providerId="ADAL" clId="{5185E7EB-851A-47E7-ADA3-3907F799E230}" dt="2023-09-20T23:20:24.480" v="3" actId="478"/>
          <ac:picMkLst>
            <pc:docMk/>
            <pc:sldMk cId="1172199418" sldId="318"/>
            <ac:picMk id="2" creationId="{F2C2451D-1704-87DE-3056-83ECB9D5BE36}"/>
          </ac:picMkLst>
        </pc:picChg>
        <pc:picChg chg="del">
          <ac:chgData name="Hampson, Kate" userId="bb1062d3-2ffb-4de1-8b35-74d747b7c8da" providerId="ADAL" clId="{5185E7EB-851A-47E7-ADA3-3907F799E230}" dt="2023-09-20T23:20:25.979" v="4" actId="478"/>
          <ac:picMkLst>
            <pc:docMk/>
            <pc:sldMk cId="1172199418" sldId="318"/>
            <ac:picMk id="3" creationId="{35F94A2B-B1D5-4545-B133-535D340365F5}"/>
          </ac:picMkLst>
        </pc:picChg>
        <pc:picChg chg="add mod">
          <ac:chgData name="Hampson, Kate" userId="bb1062d3-2ffb-4de1-8b35-74d747b7c8da" providerId="ADAL" clId="{5185E7EB-851A-47E7-ADA3-3907F799E230}" dt="2023-09-20T23:23:53.894" v="27" actId="1038"/>
          <ac:picMkLst>
            <pc:docMk/>
            <pc:sldMk cId="1172199418" sldId="318"/>
            <ac:picMk id="7" creationId="{9ED092B4-3B0F-5B01-1E7C-396990775D9A}"/>
          </ac:picMkLst>
        </pc:picChg>
      </pc:sldChg>
    </pc:docChg>
  </pc:docChgLst>
  <pc:docChgLst>
    <pc:chgData name="Hampson, Kate" userId="bb1062d3-2ffb-4de1-8b35-74d747b7c8da" providerId="ADAL" clId="{1397BED4-33CD-4976-87E2-A7EFABF05CB5}"/>
    <pc:docChg chg="modSld">
      <pc:chgData name="Hampson, Kate" userId="bb1062d3-2ffb-4de1-8b35-74d747b7c8da" providerId="ADAL" clId="{1397BED4-33CD-4976-87E2-A7EFABF05CB5}" dt="2023-01-13T05:30:03.435" v="2" actId="1076"/>
      <pc:docMkLst>
        <pc:docMk/>
      </pc:docMkLst>
      <pc:sldChg chg="addSp modSp mod">
        <pc:chgData name="Hampson, Kate" userId="bb1062d3-2ffb-4de1-8b35-74d747b7c8da" providerId="ADAL" clId="{1397BED4-33CD-4976-87E2-A7EFABF05CB5}" dt="2023-01-13T05:30:03.435" v="2" actId="1076"/>
        <pc:sldMkLst>
          <pc:docMk/>
          <pc:sldMk cId="1172199418" sldId="318"/>
        </pc:sldMkLst>
        <pc:picChg chg="add mod">
          <ac:chgData name="Hampson, Kate" userId="bb1062d3-2ffb-4de1-8b35-74d747b7c8da" providerId="ADAL" clId="{1397BED4-33CD-4976-87E2-A7EFABF05CB5}" dt="2023-01-13T05:30:03.435" v="2" actId="1076"/>
          <ac:picMkLst>
            <pc:docMk/>
            <pc:sldMk cId="1172199418" sldId="318"/>
            <ac:picMk id="2" creationId="{F2C2451D-1704-87DE-3056-83ECB9D5BE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15373" y="0"/>
            <a:ext cx="2918831" cy="495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ftr" idx="11"/>
          </p:nvPr>
        </p:nvSpPr>
        <p:spPr>
          <a:xfrm>
            <a:off x="0" y="9371286"/>
            <a:ext cx="2918831" cy="495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" name="Google Shape;7;n"/>
          <p:cNvSpPr txBox="1">
            <a:spLocks noGrp="1"/>
          </p:cNvSpPr>
          <p:nvPr>
            <p:ph type="sldNum" idx="12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3" name="Google Shape;2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" name="Google Shape;799;p38:notes"/>
          <p:cNvSpPr txBox="1">
            <a:spLocks noGrp="1"/>
          </p:cNvSpPr>
          <p:nvPr>
            <p:ph type="body" idx="1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00" name="Google Shape;800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Content layout">
  <p:cSld name="2 Column Content layou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6"/>
          <p:cNvSpPr txBox="1">
            <a:spLocks noGrp="1"/>
          </p:cNvSpPr>
          <p:nvPr>
            <p:ph type="body" idx="1"/>
          </p:nvPr>
        </p:nvSpPr>
        <p:spPr>
          <a:xfrm>
            <a:off x="334961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46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6"/>
          <p:cNvSpPr txBox="1">
            <a:spLocks noGrp="1"/>
          </p:cNvSpPr>
          <p:nvPr>
            <p:ph type="body" idx="2"/>
          </p:nvPr>
        </p:nvSpPr>
        <p:spPr>
          <a:xfrm>
            <a:off x="6539664" y="1393200"/>
            <a:ext cx="5316923" cy="5079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238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Char char="•"/>
              <a:defRPr sz="1500"/>
            </a:lvl1pPr>
            <a:lvl2pPr marL="914400" lvl="1" indent="-32385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500"/>
              <a:buChar char="•"/>
              <a:defRPr sz="1500"/>
            </a:lvl2pPr>
            <a:lvl3pPr marL="1371600" lvl="2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3pPr>
            <a:lvl4pPr marL="1828800" lvl="3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4pPr>
            <a:lvl5pPr marL="2286000" lvl="4" indent="-3111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SzPts val="1300"/>
              <a:buChar char="•"/>
              <a:defRPr sz="1300"/>
            </a:lvl5pPr>
            <a:lvl6pPr marL="2743200" lvl="5" indent="-3429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60" name="Google Shape;60;p46"/>
          <p:cNvCxnSpPr/>
          <p:nvPr/>
        </p:nvCxnSpPr>
        <p:spPr>
          <a:xfrm>
            <a:off x="6096000" y="1393200"/>
            <a:ext cx="0" cy="5046615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1" name="Google Shape;61;p4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62" name="Google Shape;62;p4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63" name="Google Shape;63;p46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Slide">
  <p:cSld name="Table Slide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8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58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41" name="Google Shape;141;p58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42" name="Google Shape;142;p58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ustom Layout">
  <p:cSld name="2_Custom Layout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59"/>
          <p:cNvSpPr txBox="1">
            <a:spLocks noGrp="1"/>
          </p:cNvSpPr>
          <p:nvPr>
            <p:ph type="body" idx="1"/>
          </p:nvPr>
        </p:nvSpPr>
        <p:spPr>
          <a:xfrm>
            <a:off x="485474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59"/>
          <p:cNvSpPr txBox="1">
            <a:spLocks noGrp="1"/>
          </p:cNvSpPr>
          <p:nvPr>
            <p:ph type="body" idx="2"/>
          </p:nvPr>
        </p:nvSpPr>
        <p:spPr>
          <a:xfrm>
            <a:off x="321074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59"/>
          <p:cNvSpPr txBox="1">
            <a:spLocks noGrp="1"/>
          </p:cNvSpPr>
          <p:nvPr>
            <p:ph type="body" idx="3"/>
          </p:nvPr>
        </p:nvSpPr>
        <p:spPr>
          <a:xfrm>
            <a:off x="593601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59"/>
          <p:cNvSpPr txBox="1">
            <a:spLocks noGrp="1"/>
          </p:cNvSpPr>
          <p:nvPr>
            <p:ph type="body" idx="4"/>
          </p:nvPr>
        </p:nvSpPr>
        <p:spPr>
          <a:xfrm>
            <a:off x="8661285" y="2420471"/>
            <a:ext cx="2438400" cy="4043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21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•"/>
              <a:defRPr sz="1000"/>
            </a:lvl1pPr>
            <a:lvl2pPr marL="914400" lvl="1" indent="-2921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00"/>
              <a:buChar char="•"/>
              <a:defRPr sz="1000"/>
            </a:lvl2pPr>
            <a:lvl3pPr marL="1371600" lvl="2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3pPr>
            <a:lvl4pPr marL="1828800" lvl="3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4pPr>
            <a:lvl5pPr marL="2286000" lvl="4" indent="-2857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900"/>
              <a:buChar char="•"/>
              <a:defRPr sz="9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59"/>
          <p:cNvSpPr>
            <a:spLocks noGrp="1"/>
          </p:cNvSpPr>
          <p:nvPr>
            <p:ph type="dgm" idx="5"/>
          </p:nvPr>
        </p:nvSpPr>
        <p:spPr>
          <a:xfrm>
            <a:off x="334800" y="815976"/>
            <a:ext cx="11522238" cy="1308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0" name="Google Shape;150;p59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51" name="Google Shape;151;p59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End Slide - Black">
  <p:cSld name="1_End Slide - Black">
    <p:bg>
      <p:bgPr>
        <a:solidFill>
          <a:schemeClr val="accen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60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54" name="Google Shape;154;p60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60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6" name="Google Shape;156;p6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 White">
  <p:cSld name="End Slide -  White">
    <p:bg>
      <p:bgPr>
        <a:solidFill>
          <a:schemeClr val="lt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59" name="Google Shape;159;p6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6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1" name="Google Shape;161;p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8450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chemeClr val="lt1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8"/>
          <p:cNvSpPr txBox="1">
            <a:spLocks noGrp="1"/>
          </p:cNvSpPr>
          <p:nvPr>
            <p:ph type="title"/>
          </p:nvPr>
        </p:nvSpPr>
        <p:spPr>
          <a:xfrm>
            <a:off x="1774615" y="103286"/>
            <a:ext cx="9666641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End Slide - Black">
  <p:cSld name="End Slide - Black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1"/>
          <p:cNvSpPr txBox="1"/>
          <p:nvPr/>
        </p:nvSpPr>
        <p:spPr>
          <a:xfrm>
            <a:off x="334801" y="6510650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01" name="Google Shape;101;p51"/>
          <p:cNvSpPr txBox="1"/>
          <p:nvPr/>
        </p:nvSpPr>
        <p:spPr>
          <a:xfrm>
            <a:off x="8475788" y="6510645"/>
            <a:ext cx="3303292" cy="347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www.thepalladiumgroup.com</a:t>
            </a:r>
            <a:endParaRPr sz="10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51"/>
          <p:cNvSpPr txBox="1">
            <a:spLocks noGrp="1"/>
          </p:cNvSpPr>
          <p:nvPr>
            <p:ph type="body" idx="1"/>
          </p:nvPr>
        </p:nvSpPr>
        <p:spPr>
          <a:xfrm>
            <a:off x="334801" y="4775200"/>
            <a:ext cx="6805246" cy="1277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3" name="Google Shape;10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6763" y="2862657"/>
            <a:ext cx="9298473" cy="112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cover 01 (Digital)">
  <p:cSld name="Sub-section cover 01 (Digital)">
    <p:bg>
      <p:bgPr>
        <a:solidFill>
          <a:schemeClr val="dk1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2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dirty="0"/>
          </a:p>
        </p:txBody>
      </p:sp>
      <p:sp>
        <p:nvSpPr>
          <p:cNvPr id="106" name="Google Shape;106;p52"/>
          <p:cNvSpPr txBox="1">
            <a:spLocks noGrp="1"/>
          </p:cNvSpPr>
          <p:nvPr>
            <p:ph type="title"/>
          </p:nvPr>
        </p:nvSpPr>
        <p:spPr>
          <a:xfrm>
            <a:off x="695325" y="1516063"/>
            <a:ext cx="5299200" cy="26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07" name="Google Shape;107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4801" y="338425"/>
            <a:ext cx="463336" cy="4694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ub-section cover 02 (Print)">
  <p:cSld name="Sub-section cover 02 (Print)">
    <p:bg>
      <p:bgPr>
        <a:solidFill>
          <a:schemeClr val="lt1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3"/>
          <p:cNvSpPr txBox="1">
            <a:spLocks noGrp="1"/>
          </p:cNvSpPr>
          <p:nvPr>
            <p:ph type="title"/>
          </p:nvPr>
        </p:nvSpPr>
        <p:spPr>
          <a:xfrm>
            <a:off x="648000" y="1600200"/>
            <a:ext cx="5299200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53"/>
          <p:cNvSpPr txBox="1">
            <a:spLocks noGrp="1"/>
          </p:cNvSpPr>
          <p:nvPr>
            <p:ph type="body" idx="1"/>
          </p:nvPr>
        </p:nvSpPr>
        <p:spPr>
          <a:xfrm>
            <a:off x="6213231" y="1600200"/>
            <a:ext cx="5712544" cy="4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r">
              <a:lnSpc>
                <a:spcPct val="134595"/>
              </a:lnSpc>
              <a:spcBef>
                <a:spcPts val="0"/>
              </a:spcBef>
              <a:spcAft>
                <a:spcPts val="0"/>
              </a:spcAft>
              <a:buSzPts val="32100"/>
              <a:buFont typeface="Arial"/>
              <a:buNone/>
              <a:defRPr sz="32100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1" name="Google Shape;111;p53"/>
          <p:cNvSpPr txBox="1"/>
          <p:nvPr/>
        </p:nvSpPr>
        <p:spPr>
          <a:xfrm>
            <a:off x="334801" y="6663177"/>
            <a:ext cx="1360834" cy="1229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99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2019</a:t>
            </a:r>
            <a:endParaRPr dirty="0"/>
          </a:p>
        </p:txBody>
      </p:sp>
      <p:sp>
        <p:nvSpPr>
          <p:cNvPr id="112" name="Google Shape;112;p53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pic>
        <p:nvPicPr>
          <p:cNvPr id="113" name="Google Shape;113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37" y="335059"/>
            <a:ext cx="468000" cy="46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Text layout">
  <p:cSld name="Large Text layou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4"/>
          <p:cNvSpPr txBox="1">
            <a:spLocks noGrp="1"/>
          </p:cNvSpPr>
          <p:nvPr>
            <p:ph type="body" idx="1"/>
          </p:nvPr>
        </p:nvSpPr>
        <p:spPr>
          <a:xfrm>
            <a:off x="334804" y="1393204"/>
            <a:ext cx="11522236" cy="5124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445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1pPr>
            <a:lvl2pPr marL="914400" lvl="1" indent="-4445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3400"/>
              <a:buFont typeface="Arial"/>
              <a:buChar char="•"/>
              <a:defRPr sz="3400">
                <a:solidFill>
                  <a:srgbClr val="7F7F7F"/>
                </a:solidFill>
              </a:defRPr>
            </a:lvl2pPr>
            <a:lvl3pPr marL="1371600" lvl="2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Arial"/>
              <a:buChar char="•"/>
              <a:defRPr sz="3200">
                <a:solidFill>
                  <a:srgbClr val="7F7F7F"/>
                </a:solidFill>
              </a:defRPr>
            </a:lvl3pPr>
            <a:lvl4pPr marL="1828800" lvl="3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4pPr>
            <a:lvl5pPr marL="2286000" lvl="4" indent="-4064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rial"/>
              <a:buChar char="•"/>
              <a:defRPr sz="2800">
                <a:solidFill>
                  <a:srgbClr val="7F7F7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5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5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18" name="Google Shape;118;p54"/>
          <p:cNvSpPr txBox="1">
            <a:spLocks noGrp="1"/>
          </p:cNvSpPr>
          <p:nvPr>
            <p:ph type="body" idx="2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Column text layout">
  <p:cSld name="2 Column text layou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5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21" name="Google Shape;121;p55"/>
          <p:cNvCxnSpPr/>
          <p:nvPr/>
        </p:nvCxnSpPr>
        <p:spPr>
          <a:xfrm>
            <a:off x="6096000" y="1649506"/>
            <a:ext cx="0" cy="4786187"/>
          </a:xfrm>
          <a:prstGeom prst="straightConnector1">
            <a:avLst/>
          </a:prstGeom>
          <a:noFill/>
          <a:ln w="28575" cap="flat" cmpd="sng">
            <a:solidFill>
              <a:srgbClr val="BFBFB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2" name="Google Shape;122;p55"/>
          <p:cNvSpPr txBox="1">
            <a:spLocks noGrp="1"/>
          </p:cNvSpPr>
          <p:nvPr>
            <p:ph type="body" idx="1"/>
          </p:nvPr>
        </p:nvSpPr>
        <p:spPr>
          <a:xfrm>
            <a:off x="334805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55"/>
          <p:cNvSpPr txBox="1">
            <a:spLocks noGrp="1"/>
          </p:cNvSpPr>
          <p:nvPr>
            <p:ph type="body" idx="2"/>
          </p:nvPr>
        </p:nvSpPr>
        <p:spPr>
          <a:xfrm>
            <a:off x="6537319" y="1630626"/>
            <a:ext cx="5319721" cy="480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Char char="•"/>
              <a:defRPr sz="1100">
                <a:solidFill>
                  <a:schemeClr val="dk1"/>
                </a:solidFill>
              </a:defRPr>
            </a:lvl1pPr>
            <a:lvl2pPr marL="914400" lvl="1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Arial"/>
              <a:buChar char="•"/>
              <a:defRPr sz="1100"/>
            </a:lvl2pPr>
            <a:lvl3pPr marL="1371600" lvl="2" indent="-29845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Arial"/>
              <a:buChar char="•"/>
              <a:defRPr sz="1100"/>
            </a:lvl3pPr>
            <a:lvl4pPr marL="1828800" lvl="3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3"/>
              </a:buClr>
              <a:buSzPts val="1000"/>
              <a:buFont typeface="Arial"/>
              <a:buChar char="•"/>
              <a:defRPr sz="1000"/>
            </a:lvl4pPr>
            <a:lvl5pPr marL="2286000" lvl="4" indent="-292100" algn="l">
              <a:lnSpc>
                <a:spcPct val="100000"/>
              </a:lnSpc>
              <a:spcBef>
                <a:spcPts val="601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•"/>
              <a:defRPr sz="1000"/>
            </a:lvl5pPr>
            <a:lvl6pPr marL="2743200" lvl="5" indent="-292100" algn="l">
              <a:lnSpc>
                <a:spcPct val="90000"/>
              </a:lnSpc>
              <a:spcBef>
                <a:spcPts val="601"/>
              </a:spcBef>
              <a:spcAft>
                <a:spcPts val="0"/>
              </a:spcAft>
              <a:buClr>
                <a:schemeClr val="accent5"/>
              </a:buClr>
              <a:buSzPts val="1000"/>
              <a:buChar char="•"/>
              <a:defRPr sz="1000"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55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25" name="Google Shape;125;p55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26" name="Google Shape;126;p55"/>
          <p:cNvSpPr txBox="1">
            <a:spLocks noGrp="1"/>
          </p:cNvSpPr>
          <p:nvPr>
            <p:ph type="body" idx="3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">
  <p:cSld name="Image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6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56"/>
          <p:cNvSpPr>
            <a:spLocks noGrp="1"/>
          </p:cNvSpPr>
          <p:nvPr>
            <p:ph type="pic" idx="2"/>
          </p:nvPr>
        </p:nvSpPr>
        <p:spPr>
          <a:xfrm>
            <a:off x="334964" y="1649505"/>
            <a:ext cx="11522076" cy="48140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0" name="Google Shape;130;p56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1" name="Google Shape;131;p56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32" name="Google Shape;132;p56"/>
          <p:cNvSpPr txBox="1">
            <a:spLocks noGrp="1"/>
          </p:cNvSpPr>
          <p:nvPr>
            <p:ph type="body" idx="1"/>
          </p:nvPr>
        </p:nvSpPr>
        <p:spPr>
          <a:xfrm>
            <a:off x="334801" y="681550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Blank Slide">
  <p:cSld name="Title Only Blank Slide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7"/>
          <p:cNvSpPr txBox="1">
            <a:spLocks noGrp="1"/>
          </p:cNvSpPr>
          <p:nvPr>
            <p:ph type="title"/>
          </p:nvPr>
        </p:nvSpPr>
        <p:spPr>
          <a:xfrm>
            <a:off x="334800" y="334804"/>
            <a:ext cx="10031713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57"/>
          <p:cNvSpPr txBox="1">
            <a:spLocks noGrp="1"/>
          </p:cNvSpPr>
          <p:nvPr>
            <p:ph type="ftr" idx="11"/>
          </p:nvPr>
        </p:nvSpPr>
        <p:spPr>
          <a:xfrm>
            <a:off x="1992314" y="6654089"/>
            <a:ext cx="7242714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799" b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36" name="Google Shape;136;p57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799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sz="800" dirty="0"/>
          </a:p>
        </p:txBody>
      </p:sp>
      <p:sp>
        <p:nvSpPr>
          <p:cNvPr id="137" name="Google Shape;137;p57"/>
          <p:cNvSpPr txBox="1">
            <a:spLocks noGrp="1"/>
          </p:cNvSpPr>
          <p:nvPr>
            <p:ph type="body" idx="1"/>
          </p:nvPr>
        </p:nvSpPr>
        <p:spPr>
          <a:xfrm>
            <a:off x="334802" y="681550"/>
            <a:ext cx="10031712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201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1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334802" y="334807"/>
            <a:ext cx="11522238" cy="315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334803" y="1393200"/>
            <a:ext cx="11522238" cy="458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6836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Char char="•"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63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63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6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1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9"/>
          <p:cNvSpPr txBox="1"/>
          <p:nvPr/>
        </p:nvSpPr>
        <p:spPr>
          <a:xfrm>
            <a:off x="334801" y="6663109"/>
            <a:ext cx="1360834" cy="123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none" strike="noStrike" cap="none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© Palladium 2021</a:t>
            </a:r>
            <a:endParaRPr dirty="0"/>
          </a:p>
        </p:txBody>
      </p:sp>
      <p:sp>
        <p:nvSpPr>
          <p:cNvPr id="13" name="Google Shape;13;p39"/>
          <p:cNvSpPr txBox="1">
            <a:spLocks noGrp="1"/>
          </p:cNvSpPr>
          <p:nvPr>
            <p:ph type="sldNum" idx="12"/>
          </p:nvPr>
        </p:nvSpPr>
        <p:spPr>
          <a:xfrm>
            <a:off x="11211875" y="6654081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u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‹#›</a:t>
            </a:fld>
            <a:r>
              <a:rPr lang="en-GB" dirty="0"/>
              <a:t> -</a:t>
            </a:r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171">
          <p15:clr>
            <a:srgbClr val="F26B43"/>
          </p15:clr>
        </p15:guide>
        <p15:guide id="2" pos="6069">
          <p15:clr>
            <a:srgbClr val="F26B43"/>
          </p15:clr>
        </p15:guide>
        <p15:guide id="3" pos="5110">
          <p15:clr>
            <a:srgbClr val="F26B43"/>
          </p15:clr>
        </p15:guide>
        <p15:guide id="4" pos="1020">
          <p15:clr>
            <a:srgbClr val="F26B43"/>
          </p15:clr>
        </p15:guide>
        <p15:guide id="5" orient="horz" pos="867">
          <p15:clr>
            <a:srgbClr val="F26B43"/>
          </p15:clr>
        </p15:guide>
        <p15:guide id="6" orient="horz" pos="210">
          <p15:clr>
            <a:srgbClr val="F26B43"/>
          </p15:clr>
        </p15:guide>
        <p15:guide id="7" pos="211">
          <p15:clr>
            <a:srgbClr val="F26B43"/>
          </p15:clr>
        </p15:guide>
        <p15:guide id="8" pos="7470">
          <p15:clr>
            <a:srgbClr val="F26B43"/>
          </p15:clr>
        </p15:guide>
        <p15:guide id="9" orient="horz" pos="4110">
          <p15:clr>
            <a:srgbClr val="F26B43"/>
          </p15:clr>
        </p15:guide>
        <p15:guide id="10" pos="7242">
          <p15:clr>
            <a:srgbClr val="F26B43"/>
          </p15:clr>
        </p15:guide>
        <p15:guide id="11" pos="665">
          <p15:clr>
            <a:srgbClr val="F26B43"/>
          </p15:clr>
        </p15:guide>
        <p15:guide id="12" orient="horz" pos="1003">
          <p15:clr>
            <a:srgbClr val="F26B43"/>
          </p15:clr>
        </p15:guide>
        <p15:guide id="13" orient="horz" pos="3770">
          <p15:clr>
            <a:srgbClr val="F26B43"/>
          </p15:clr>
        </p15:guide>
        <p15:guide id="14" pos="438">
          <p15:clr>
            <a:srgbClr val="F26B43"/>
          </p15:clr>
        </p15:guide>
        <p15:guide id="15" pos="4067">
          <p15:clr>
            <a:srgbClr val="F26B43"/>
          </p15:clr>
        </p15:guide>
        <p15:guide id="16" pos="3940">
          <p15:clr>
            <a:srgbClr val="F26B43"/>
          </p15:clr>
        </p15:guide>
        <p15:guide id="17" orient="horz" pos="5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lladium@kyeemafoundation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ADCEF0D2-5898-4114-940D-A30EEB44A4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475" y="237965"/>
            <a:ext cx="1440183" cy="576073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2770D10-012F-4B3A-B35C-1DF55F659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6916" y="64363"/>
            <a:ext cx="1471612" cy="120491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B01FB35-10B6-494B-88F1-2299730BD95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2657"/>
          <a:stretch/>
        </p:blipFill>
        <p:spPr>
          <a:xfrm>
            <a:off x="754831" y="1467294"/>
            <a:ext cx="5751847" cy="23308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D092B4-3B0F-5B01-1E7C-396990775D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2949" y="1548547"/>
            <a:ext cx="6096000" cy="507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199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4"/>
          <p:cNvSpPr txBox="1">
            <a:spLocks noGrp="1"/>
          </p:cNvSpPr>
          <p:nvPr>
            <p:ph type="title"/>
          </p:nvPr>
        </p:nvSpPr>
        <p:spPr>
          <a:xfrm>
            <a:off x="334801" y="334803"/>
            <a:ext cx="11521785" cy="3043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Arial"/>
              <a:buNone/>
            </a:pPr>
            <a:r>
              <a:rPr lang="en-GB" dirty="0">
                <a:solidFill>
                  <a:srgbClr val="F48F15"/>
                </a:solidFill>
              </a:rPr>
              <a:t>Contact Details</a:t>
            </a:r>
            <a:endParaRPr dirty="0">
              <a:solidFill>
                <a:srgbClr val="F48F15"/>
              </a:solidFill>
            </a:endParaRPr>
          </a:p>
        </p:txBody>
      </p:sp>
      <p:sp>
        <p:nvSpPr>
          <p:cNvPr id="266" name="Google Shape;266;p14"/>
          <p:cNvSpPr txBox="1">
            <a:spLocks noGrp="1"/>
          </p:cNvSpPr>
          <p:nvPr>
            <p:ph type="sldNum" idx="12"/>
          </p:nvPr>
        </p:nvSpPr>
        <p:spPr>
          <a:xfrm>
            <a:off x="11211873" y="6654089"/>
            <a:ext cx="645169" cy="1411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- </a:t>
            </a:r>
            <a:fld id="{00000000-1234-1234-1234-123412341234}" type="slidenum">
              <a:rPr lang="en-GB"/>
              <a:t>2</a:t>
            </a:fld>
            <a:r>
              <a:rPr lang="en-GB" dirty="0"/>
              <a:t> -</a:t>
            </a:r>
            <a:endParaRPr dirty="0"/>
          </a:p>
        </p:txBody>
      </p:sp>
      <p:graphicFrame>
        <p:nvGraphicFramePr>
          <p:cNvPr id="268" name="Google Shape;268;p14"/>
          <p:cNvGraphicFramePr/>
          <p:nvPr>
            <p:extLst>
              <p:ext uri="{D42A27DB-BD31-4B8C-83A1-F6EECF244321}">
                <p14:modId xmlns:p14="http://schemas.microsoft.com/office/powerpoint/2010/main" val="2401016920"/>
              </p:ext>
            </p:extLst>
          </p:nvPr>
        </p:nvGraphicFramePr>
        <p:xfrm>
          <a:off x="6456375" y="1263225"/>
          <a:ext cx="5316525" cy="296680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Contact Details of Key Contact for Applicant Organisation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Salutation: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Name: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Job Title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Email Address: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Office Number: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Mobile Number: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Other: 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69" name="Google Shape;269;p14"/>
          <p:cNvGraphicFramePr/>
          <p:nvPr>
            <p:extLst>
              <p:ext uri="{D42A27DB-BD31-4B8C-83A1-F6EECF244321}">
                <p14:modId xmlns:p14="http://schemas.microsoft.com/office/powerpoint/2010/main" val="3139663544"/>
              </p:ext>
            </p:extLst>
          </p:nvPr>
        </p:nvGraphicFramePr>
        <p:xfrm>
          <a:off x="334975" y="1263225"/>
          <a:ext cx="5316525" cy="433843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62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dirty="0"/>
                        <a:t>Organisational Details</a:t>
                      </a:r>
                      <a:endParaRPr dirty="0"/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Organisation Name: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Postal Address P.O. Box: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Physical Address: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Town/Area: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City/County: 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Country: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</a:rPr>
                        <a:t>Postal Code:</a:t>
                      </a: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Organisation Telephone: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Organisation Website: 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200" dirty="0"/>
                        <a:t>Year Established:</a:t>
                      </a:r>
                      <a:endParaRPr sz="120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Google Shape;240;p10">
            <a:extLst>
              <a:ext uri="{FF2B5EF4-FFF2-40B4-BE49-F238E27FC236}">
                <a16:creationId xmlns:a16="http://schemas.microsoft.com/office/drawing/2014/main" id="{E25A39E5-771D-4A95-B382-A679EC9DA0AA}"/>
              </a:ext>
            </a:extLst>
          </p:cNvPr>
          <p:cNvSpPr txBox="1">
            <a:spLocks/>
          </p:cNvSpPr>
          <p:nvPr/>
        </p:nvSpPr>
        <p:spPr>
          <a:xfrm>
            <a:off x="335257" y="742759"/>
            <a:ext cx="11521785" cy="4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2"/>
              </a:buClr>
              <a:buSzPts val="2201"/>
              <a:buFont typeface="Arial"/>
              <a:buNone/>
              <a:defRPr sz="22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4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5"/>
              </a:buClr>
              <a:buSzPts val="1801"/>
              <a:buFont typeface="Arial"/>
              <a:buNone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/>
            <a:r>
              <a:rPr lang="en-GB" sz="1600" i="1" dirty="0">
                <a:solidFill>
                  <a:schemeClr val="bg1">
                    <a:lumMod val="65000"/>
                  </a:schemeClr>
                </a:solidFill>
              </a:rPr>
              <a:t>Complete all 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48F15"/>
              </a:buClr>
            </a:pPr>
            <a:r>
              <a:rPr lang="en-GB" sz="1400" dirty="0"/>
              <a:t>What are the goals of your project or initiative? What impact will you deliver?</a:t>
            </a:r>
          </a:p>
          <a:p>
            <a:pPr marL="133350" indent="0">
              <a:buNone/>
            </a:pPr>
            <a:endParaRPr lang="en-GB" sz="1400" dirty="0"/>
          </a:p>
          <a:p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 dirty="0">
                <a:solidFill>
                  <a:srgbClr val="F48F15"/>
                </a:solidFill>
              </a:rPr>
              <a:t>D</a:t>
            </a:r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 dirty="0">
              <a:solidFill>
                <a:srgbClr val="F48F15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Clr>
                <a:srgbClr val="F48F15"/>
              </a:buClr>
            </a:pPr>
            <a:r>
              <a:rPr lang="en-GB" sz="1400" dirty="0"/>
              <a:t>What problem or issue does your project / initiative address? How? </a:t>
            </a:r>
          </a:p>
          <a:p>
            <a:pPr marL="133350" indent="0">
              <a:buNone/>
            </a:pP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 dirty="0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5293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0730BB-FF3D-4C03-9FE6-8E490CB79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4" lvl="0" indent="-17145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48F15"/>
              </a:buClr>
              <a:buSzPts val="1400"/>
              <a:buFont typeface="Arial"/>
              <a:buChar char="•"/>
            </a:pPr>
            <a:r>
              <a:rPr lang="en-US" sz="1400" dirty="0"/>
              <a:t>How will funding enable, accelerate or scale up your project or initiative? </a:t>
            </a:r>
          </a:p>
          <a:p>
            <a:pPr marL="133350" indent="0">
              <a:buNone/>
            </a:pPr>
            <a:endParaRPr lang="en-AU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51ABD1-A71D-4E19-BA72-AEA23734F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Short Project </a:t>
            </a:r>
            <a:r>
              <a:rPr lang="en-GB" sz="2200" dirty="0">
                <a:solidFill>
                  <a:srgbClr val="F48F15"/>
                </a:solidFill>
              </a:rPr>
              <a:t>D</a:t>
            </a:r>
            <a:r>
              <a:rPr lang="en-GB" sz="2200" dirty="0">
                <a:solidFill>
                  <a:srgbClr val="F48F15"/>
                </a:solidFill>
                <a:latin typeface="Arial"/>
                <a:ea typeface="Arial"/>
                <a:cs typeface="Arial"/>
                <a:sym typeface="Arial"/>
              </a:rPr>
              <a:t>escription – The ‘Elevator Pitch’</a:t>
            </a:r>
            <a:endParaRPr lang="en-AU" dirty="0">
              <a:solidFill>
                <a:srgbClr val="F48F15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3A179A-FADA-4BDA-8D6C-5092F55DDF81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Clr>
                <a:srgbClr val="F48F15"/>
              </a:buClr>
            </a:pPr>
            <a:r>
              <a:rPr lang="en-AU" sz="1400" dirty="0">
                <a:effectLst/>
                <a:latin typeface="+mj-lt"/>
                <a:ea typeface="Times New Roman" panose="02020603050405020304" pitchFamily="18" charset="0"/>
              </a:rPr>
              <a:t>How will the project generate revenue? </a:t>
            </a:r>
            <a:r>
              <a:rPr lang="en-AU" sz="1400" dirty="0">
                <a:latin typeface="+mj-lt"/>
                <a:ea typeface="Times New Roman" panose="02020603050405020304" pitchFamily="18" charset="0"/>
              </a:rPr>
              <a:t>I</a:t>
            </a:r>
            <a:r>
              <a:rPr lang="en-AU" sz="1400" dirty="0">
                <a:effectLst/>
                <a:latin typeface="+mj-lt"/>
                <a:ea typeface="Times New Roman" panose="02020603050405020304" pitchFamily="18" charset="0"/>
              </a:rPr>
              <a:t>f it is not a </a:t>
            </a:r>
            <a:r>
              <a:rPr lang="en-AU" sz="1400" dirty="0">
                <a:latin typeface="+mj-lt"/>
                <a:ea typeface="Times New Roman" panose="02020603050405020304" pitchFamily="18" charset="0"/>
              </a:rPr>
              <a:t>revenue generating model, how will it </a:t>
            </a:r>
            <a:r>
              <a:rPr lang="en-AU" sz="1400" dirty="0">
                <a:effectLst/>
                <a:latin typeface="+mj-lt"/>
                <a:ea typeface="Times New Roman" panose="02020603050405020304" pitchFamily="18" charset="0"/>
              </a:rPr>
              <a:t>be sustainable? </a:t>
            </a:r>
            <a:endParaRPr lang="en-AU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3B8845-485A-486C-A25D-8652077B9B6E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211513" y="681550"/>
            <a:ext cx="11521785" cy="416900"/>
          </a:xfrm>
        </p:spPr>
        <p:txBody>
          <a:bodyPr/>
          <a:lstStyle/>
          <a:p>
            <a:r>
              <a:rPr lang="en-GB" sz="1800" i="1" dirty="0">
                <a:solidFill>
                  <a:schemeClr val="bg1">
                    <a:lumMod val="65000"/>
                  </a:schemeClr>
                </a:solidFill>
              </a:rPr>
              <a:t>Please keep your answers within the allocated space under each question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073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030F-4A50-4140-82E9-0EABDD3DD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48F15"/>
                </a:solidFill>
              </a:rPr>
              <a:t>Budget Breakdown </a:t>
            </a:r>
            <a:endParaRPr lang="en-AU" dirty="0">
              <a:solidFill>
                <a:srgbClr val="F48F15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36293-108A-4162-A6A2-7A17243A65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- </a:t>
            </a:r>
            <a:fld id="{00000000-1234-1234-1234-123412341234}" type="slidenum">
              <a:rPr lang="en-GB" smtClean="0"/>
              <a:t>5</a:t>
            </a:fld>
            <a:r>
              <a:rPr lang="en-GB"/>
              <a:t> -</a:t>
            </a:r>
            <a:endParaRPr sz="8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AFB76-831D-417D-8D76-AB0E13D13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Please provide a simple budget that outlines what the funds will be used for. Note this is a basic summary and a more detailed budget will be required in the full application stage.</a:t>
            </a:r>
            <a:endParaRPr lang="en-AU" i="1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9E8E45-63EF-4923-AF24-F7C5B7E68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3064"/>
              </p:ext>
            </p:extLst>
          </p:nvPr>
        </p:nvGraphicFramePr>
        <p:xfrm>
          <a:off x="644989" y="1438856"/>
          <a:ext cx="10800423" cy="490029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231775">
                  <a:extLst>
                    <a:ext uri="{9D8B030D-6E8A-4147-A177-3AD203B41FA5}">
                      <a16:colId xmlns:a16="http://schemas.microsoft.com/office/drawing/2014/main" val="2452526085"/>
                    </a:ext>
                  </a:extLst>
                </a:gridCol>
                <a:gridCol w="6739847">
                  <a:extLst>
                    <a:ext uri="{9D8B030D-6E8A-4147-A177-3AD203B41FA5}">
                      <a16:colId xmlns:a16="http://schemas.microsoft.com/office/drawing/2014/main" val="1166761937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2120584444"/>
                    </a:ext>
                  </a:extLst>
                </a:gridCol>
              </a:tblGrid>
              <a:tr h="350021">
                <a:tc>
                  <a:txBody>
                    <a:bodyPr/>
                    <a:lstStyle/>
                    <a:p>
                      <a:r>
                        <a:rPr lang="en-US" dirty="0"/>
                        <a:t>Expenses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Calculation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40921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sz="12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3710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5774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424008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515867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064608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24750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6527493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46941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3072529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06154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7732125"/>
                  </a:ext>
                </a:extLst>
              </a:tr>
              <a:tr h="350021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447158"/>
                  </a:ext>
                </a:extLst>
              </a:tr>
              <a:tr h="350021"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 Fund Requested </a:t>
                      </a:r>
                      <a:endParaRPr lang="en-A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384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743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8F15"/>
        </a:solidFill>
        <a:effectLst/>
      </p:bgPr>
    </p:bg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EB332A2-E6EF-4145-8CF6-23499076AAD1}"/>
              </a:ext>
            </a:extLst>
          </p:cNvPr>
          <p:cNvSpPr/>
          <p:nvPr/>
        </p:nvSpPr>
        <p:spPr>
          <a:xfrm>
            <a:off x="284085" y="6400800"/>
            <a:ext cx="1287263" cy="319596"/>
          </a:xfrm>
          <a:prstGeom prst="rect">
            <a:avLst/>
          </a:prstGeom>
          <a:solidFill>
            <a:srgbClr val="F48F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A9F89C4-5111-C52D-FD3A-4424535159CD}"/>
              </a:ext>
            </a:extLst>
          </p:cNvPr>
          <p:cNvSpPr txBox="1"/>
          <p:nvPr/>
        </p:nvSpPr>
        <p:spPr>
          <a:xfrm>
            <a:off x="284085" y="6458786"/>
            <a:ext cx="3619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Contact: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palladium@kyeemafoundation.org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lladiumDefault">
  <a:themeElements>
    <a:clrScheme name="Green">
      <a:dk1>
        <a:srgbClr val="000000"/>
      </a:dk1>
      <a:lt1>
        <a:sysClr val="window" lastClr="FFFFFF"/>
      </a:lt1>
      <a:dk2>
        <a:srgbClr val="000000"/>
      </a:dk2>
      <a:lt2>
        <a:srgbClr val="FFFFFF"/>
      </a:lt2>
      <a:accent1>
        <a:srgbClr val="64A70B"/>
      </a:accent1>
      <a:accent2>
        <a:srgbClr val="BA0C2F"/>
      </a:accent2>
      <a:accent3>
        <a:srgbClr val="8D6E97"/>
      </a:accent3>
      <a:accent4>
        <a:srgbClr val="E57200"/>
      </a:accent4>
      <a:accent5>
        <a:srgbClr val="05C3DE"/>
      </a:accent5>
      <a:accent6>
        <a:srgbClr val="FFC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48F0D94B2944AA8B964207F7A519F" ma:contentTypeVersion="13" ma:contentTypeDescription="Create a new document." ma:contentTypeScope="" ma:versionID="62574469ccb76e082fe40baeb7d94877">
  <xsd:schema xmlns:xsd="http://www.w3.org/2001/XMLSchema" xmlns:xs="http://www.w3.org/2001/XMLSchema" xmlns:p="http://schemas.microsoft.com/office/2006/metadata/properties" xmlns:ns2="dd892799-0837-4598-b436-acdfa440aff1" xmlns:ns3="c2b262c4-b845-4d5c-a413-107f4d7798d3" targetNamespace="http://schemas.microsoft.com/office/2006/metadata/properties" ma:root="true" ma:fieldsID="c6906b7e375652ecd0f3de03580cfcdc" ns2:_="" ns3:_="">
    <xsd:import namespace="dd892799-0837-4598-b436-acdfa440aff1"/>
    <xsd:import namespace="c2b262c4-b845-4d5c-a413-107f4d7798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892799-0837-4598-b436-acdfa440af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22da0a8-ca36-4ce9-9eaa-25e2c66f0d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b262c4-b845-4d5c-a413-107f4d7798d3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ef64ae4-0c41-4924-ac40-82b9642a5940}" ma:internalName="TaxCatchAll" ma:showField="CatchAllData" ma:web="c2b262c4-b845-4d5c-a413-107f4d7798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892799-0837-4598-b436-acdfa440aff1">
      <Terms xmlns="http://schemas.microsoft.com/office/infopath/2007/PartnerControls"/>
    </lcf76f155ced4ddcb4097134ff3c332f>
    <TaxCatchAll xmlns="c2b262c4-b845-4d5c-a413-107f4d7798d3" xsi:nil="true"/>
  </documentManagement>
</p:properties>
</file>

<file path=customXml/itemProps1.xml><?xml version="1.0" encoding="utf-8"?>
<ds:datastoreItem xmlns:ds="http://schemas.openxmlformats.org/officeDocument/2006/customXml" ds:itemID="{95AEE79F-30D9-41F2-8228-998D5B590B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264BA5-DAD5-4406-A0E6-DAE5E29DC460}"/>
</file>

<file path=customXml/itemProps3.xml><?xml version="1.0" encoding="utf-8"?>
<ds:datastoreItem xmlns:ds="http://schemas.openxmlformats.org/officeDocument/2006/customXml" ds:itemID="{76ED52D4-C8D4-4B2A-92A0-91F30D13E44B}">
  <ds:schemaRefs>
    <ds:schemaRef ds:uri="http://schemas.microsoft.com/office/2006/metadata/properties"/>
    <ds:schemaRef ds:uri="http://schemas.microsoft.com/office/infopath/2007/PartnerControls"/>
    <ds:schemaRef ds:uri="d029e9a5-d9a0-49a0-834d-89b910092b28"/>
    <ds:schemaRef ds:uri="17133f6e-c7b2-4f99-ac03-58bce6900aee"/>
    <ds:schemaRef ds:uri="cb072776-f788-448c-b714-c7f8cb34fd0a"/>
    <ds:schemaRef ds:uri="dd892799-0837-4598-b436-acdfa440aff1"/>
    <ds:schemaRef ds:uri="c2b262c4-b845-4d5c-a413-107f4d7798d3"/>
    <ds:schemaRef ds:uri="59d8f562-09c4-469f-bfec-274727b9745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1452</TotalTime>
  <Words>229</Words>
  <Application>Microsoft Office PowerPoint</Application>
  <PresentationFormat>Widescreen</PresentationFormat>
  <Paragraphs>38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PalladiumDefault</vt:lpstr>
      <vt:lpstr>PowerPoint Presentation</vt:lpstr>
      <vt:lpstr>Contact Details</vt:lpstr>
      <vt:lpstr>Short Project Description – The ‘Elevator Pitch’</vt:lpstr>
      <vt:lpstr>Short Project Description – The ‘Elevator Pitch’</vt:lpstr>
      <vt:lpstr>Budget Breakdown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LMIP: Challenge Fund Proposal Pack</dc:title>
  <dc:creator>Heather Nunney</dc:creator>
  <cp:lastModifiedBy>Godo, Elizabeth</cp:lastModifiedBy>
  <cp:revision>72</cp:revision>
  <dcterms:created xsi:type="dcterms:W3CDTF">2020-08-24T11:07:56Z</dcterms:created>
  <dcterms:modified xsi:type="dcterms:W3CDTF">2023-09-23T09:55:02Z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0x010100D648A37D3A71BF468EFF64BF9A47C238</vt:lpwstr>
  </property>
  <property fmtid="{D5CDD505-2E9C-101B-9397-08002B2CF9AE}" pid="3" name="Tfs.IsStoryboard">
    <vt:bool>true</vt:bool>
  </property>
  <property fmtid="{D5CDD505-2E9C-101B-9397-08002B2CF9AE}" pid="4" name="_dlc_DocIdItemGuid">
    <vt:lpwstr>abde142d-bd7d-4d61-bcb4-fbbd7fa0fe9b</vt:lpwstr>
  </property>
  <property fmtid="{D5CDD505-2E9C-101B-9397-08002B2CF9AE}" pid="5" name="Order">
    <vt:r8>130100</vt:r8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MediaServiceImageTags">
    <vt:lpwstr/>
  </property>
</Properties>
</file>