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4"/>
  </p:sldMasterIdLst>
  <p:notesMasterIdLst>
    <p:notesMasterId r:id="rId35"/>
  </p:notesMasterIdLst>
  <p:sldIdLst>
    <p:sldId id="318" r:id="rId5"/>
    <p:sldId id="306" r:id="rId6"/>
    <p:sldId id="276" r:id="rId7"/>
    <p:sldId id="333" r:id="rId8"/>
    <p:sldId id="334" r:id="rId9"/>
    <p:sldId id="325" r:id="rId10"/>
    <p:sldId id="313" r:id="rId11"/>
    <p:sldId id="275" r:id="rId12"/>
    <p:sldId id="278" r:id="rId13"/>
    <p:sldId id="335" r:id="rId14"/>
    <p:sldId id="287" r:id="rId15"/>
    <p:sldId id="288" r:id="rId16"/>
    <p:sldId id="290" r:id="rId17"/>
    <p:sldId id="316" r:id="rId18"/>
    <p:sldId id="291" r:id="rId19"/>
    <p:sldId id="292" r:id="rId20"/>
    <p:sldId id="294" r:id="rId21"/>
    <p:sldId id="296" r:id="rId22"/>
    <p:sldId id="319" r:id="rId23"/>
    <p:sldId id="321" r:id="rId24"/>
    <p:sldId id="323" r:id="rId25"/>
    <p:sldId id="324" r:id="rId26"/>
    <p:sldId id="322" r:id="rId27"/>
    <p:sldId id="336" r:id="rId28"/>
    <p:sldId id="315" r:id="rId29"/>
    <p:sldId id="337" r:id="rId30"/>
    <p:sldId id="338" r:id="rId31"/>
    <p:sldId id="339" r:id="rId32"/>
    <p:sldId id="340" r:id="rId33"/>
    <p:sldId id="297" r:id="rId34"/>
  </p:sldIdLst>
  <p:sldSz cx="12192000" cy="6858000"/>
  <p:notesSz cx="6735763" cy="98663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48" roundtripDataSignature="AMtx7miOGrhwSpi1P6sju7dY2xqv0ukJ7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B055977-9881-C699-7036-7BED76D15711}" name="Carrigan, Anthony" initials="AC" userId="S::Anthony.Carrigan@thepalladiumgroup.com::0a65a2ce-24b3-4633-b52c-a8dd4916f09c" providerId="AD"/>
  <p188:author id="{0C3E77A3-F8A5-E7CA-43FE-208769B7C36E}" name="Hailu Mazengia" initials="HM" userId="820360bf72cdbbe8" providerId="Windows Live"/>
  <p188:author id="{E1F7B2E6-6611-E874-CE11-760857428D5D}" name="Smith, Eliza" initials="SE" userId="S::c-eliza.smith@thepalladiumgroup.com::235b99d7-a39d-4e0a-8309-e4dfadc2a4a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Nunney, Heather" initials="NH" lastIdx="30" clrIdx="0">
    <p:extLst>
      <p:ext uri="{19B8F6BF-5375-455C-9EA6-DF929625EA0E}">
        <p15:presenceInfo xmlns:p15="http://schemas.microsoft.com/office/powerpoint/2012/main" userId="Nunney, Heather" providerId="None"/>
      </p:ext>
    </p:extLst>
  </p:cmAuthor>
  <p:cmAuthor id="2" name="Magill, Sinead" initials="MS" lastIdx="26" clrIdx="1">
    <p:extLst>
      <p:ext uri="{19B8F6BF-5375-455C-9EA6-DF929625EA0E}">
        <p15:presenceInfo xmlns:p15="http://schemas.microsoft.com/office/powerpoint/2012/main" userId="S::Sinead.Magill@thepalladiumgroup.com::3f7c9266-e0fe-4547-a6c0-fe94e2de4723" providerId="AD"/>
      </p:ext>
    </p:extLst>
  </p:cmAuthor>
  <p:cmAuthor id="3" name="Davies, Emma" initials="DE" lastIdx="5" clrIdx="2">
    <p:extLst>
      <p:ext uri="{19B8F6BF-5375-455C-9EA6-DF929625EA0E}">
        <p15:presenceInfo xmlns:p15="http://schemas.microsoft.com/office/powerpoint/2012/main" userId="S::Emma.Davies@thepalladiumgroup.com::fb2a2618-2dc0-4ea7-9dc5-667a6016adb8" providerId="AD"/>
      </p:ext>
    </p:extLst>
  </p:cmAuthor>
  <p:cmAuthor id="4" name="Towart, Angus" initials="TA" lastIdx="4" clrIdx="3">
    <p:extLst>
      <p:ext uri="{19B8F6BF-5375-455C-9EA6-DF929625EA0E}">
        <p15:presenceInfo xmlns:p15="http://schemas.microsoft.com/office/powerpoint/2012/main" userId="S::Angus.Towart@thepalladiumgroup.com::30d40b8e-3fe9-463f-a8a3-423ac274fe5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7654D37-9C52-4AB0-A408-50249EE482D8}">
  <a:tblStyle styleId="{C7654D37-9C52-4AB0-A408-50249EE482D8}"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AF0E6"/>
          </a:solidFill>
        </a:fill>
      </a:tcStyle>
    </a:wholeTbl>
    <a:band1H>
      <a:tcTxStyle/>
      <a:tcStyle>
        <a:tcBdr/>
        <a:fill>
          <a:solidFill>
            <a:srgbClr val="D2E1CA"/>
          </a:solidFill>
        </a:fill>
      </a:tcStyle>
    </a:band1H>
    <a:band2H>
      <a:tcTxStyle/>
      <a:tcStyle>
        <a:tcBdr/>
      </a:tcStyle>
    </a:band2H>
    <a:band1V>
      <a:tcTxStyle/>
      <a:tcStyle>
        <a:tcBdr/>
        <a:fill>
          <a:solidFill>
            <a:srgbClr val="D2E1CA"/>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203F6EC6-BE4E-447B-B9FD-D4F81D050D84}" styleName="Table_1">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12700" cap="flat" cmpd="sng">
              <a:solidFill>
                <a:schemeClr val="accent6"/>
              </a:solidFill>
              <a:prstDash val="solid"/>
              <a:round/>
              <a:headEnd type="none" w="sm" len="sm"/>
              <a:tailEnd type="none" w="sm" len="sm"/>
            </a:ln>
          </a:top>
          <a:bottom>
            <a:ln w="12700" cap="flat" cmpd="sng">
              <a:solidFill>
                <a:schemeClr val="accent6"/>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fill>
          <a:solidFill>
            <a:schemeClr val="accent6">
              <a:alpha val="20000"/>
            </a:schemeClr>
          </a:solidFill>
        </a:fill>
      </a:tcStyle>
    </a:band1H>
    <a:band2H>
      <a:tcTxStyle/>
      <a:tcStyle>
        <a:tcBdr/>
      </a:tcStyle>
    </a:band2H>
    <a:band1V>
      <a:tcTxStyle/>
      <a:tcStyle>
        <a:tcBdr/>
        <a:fill>
          <a:solidFill>
            <a:schemeClr val="accent6">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12700" cap="flat" cmpd="sng">
              <a:solidFill>
                <a:schemeClr val="accent6"/>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12700" cap="flat" cmpd="sng">
              <a:solidFill>
                <a:schemeClr val="accent6"/>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 styleId="{F86EAF9F-B301-4FEC-9D3B-FC1697358B71}" styleName="Table_2">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ACA5F4CD-846A-4E72-95F6-640983B24E51}" styleName="Table_3">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1F855E6-A297-49A2-B2DF-A7A5C90D2FE2}" styleName="Table_4">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12700" cap="flat" cmpd="sng">
              <a:solidFill>
                <a:schemeClr val="accent1"/>
              </a:solidFill>
              <a:prstDash val="solid"/>
              <a:round/>
              <a:headEnd type="none" w="sm" len="sm"/>
              <a:tailEnd type="none" w="sm" len="sm"/>
            </a:ln>
          </a:top>
          <a:bottom>
            <a:ln w="12700" cap="flat" cmpd="sng">
              <a:solidFill>
                <a:schemeClr val="accen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fill>
          <a:solidFill>
            <a:schemeClr val="accent1">
              <a:alpha val="20000"/>
            </a:schemeClr>
          </a:solidFill>
        </a:fill>
      </a:tcStyle>
    </a:band1H>
    <a:band2H>
      <a:tcTxStyle/>
      <a:tcStyle>
        <a:tcBdr/>
      </a:tcStyle>
    </a:band2H>
    <a:band1V>
      <a:tcTxStyle/>
      <a:tcStyle>
        <a:tcBdr/>
        <a:fill>
          <a:solidFill>
            <a:schemeClr val="accent1">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12700" cap="flat" cmpd="sng">
              <a:solidFill>
                <a:schemeClr val="accent1"/>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13235" autoAdjust="0"/>
    <p:restoredTop sz="93447" autoAdjust="0"/>
  </p:normalViewPr>
  <p:slideViewPr>
    <p:cSldViewPr snapToGrid="0" snapToObjects="1">
      <p:cViewPr varScale="1">
        <p:scale>
          <a:sx n="106" d="100"/>
          <a:sy n="106" d="100"/>
        </p:scale>
        <p:origin x="52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50" Type="http://schemas.openxmlformats.org/officeDocument/2006/relationships/presProps" Target="presProps.xml"/><Relationship Id="rId55"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48" Type="http://customschemas.google.com/relationships/presentationmetadata" Target="metadata"/><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mpson, Kate" userId="bb1062d3-2ffb-4de1-8b35-74d747b7c8da" providerId="ADAL" clId="{0B4C8E0D-A677-4CD9-84DE-B6BD523E291B}"/>
    <pc:docChg chg="custSel modSld">
      <pc:chgData name="Hampson, Kate" userId="bb1062d3-2ffb-4de1-8b35-74d747b7c8da" providerId="ADAL" clId="{0B4C8E0D-A677-4CD9-84DE-B6BD523E291B}" dt="2024-03-25T11:35:03.248" v="1" actId="22"/>
      <pc:docMkLst>
        <pc:docMk/>
      </pc:docMkLst>
      <pc:sldChg chg="addSp delSp mod">
        <pc:chgData name="Hampson, Kate" userId="bb1062d3-2ffb-4de1-8b35-74d747b7c8da" providerId="ADAL" clId="{0B4C8E0D-A677-4CD9-84DE-B6BD523E291B}" dt="2024-03-25T11:35:03.248" v="1" actId="22"/>
        <pc:sldMkLst>
          <pc:docMk/>
          <pc:sldMk cId="1172199418" sldId="318"/>
        </pc:sldMkLst>
        <pc:picChg chg="add">
          <ac:chgData name="Hampson, Kate" userId="bb1062d3-2ffb-4de1-8b35-74d747b7c8da" providerId="ADAL" clId="{0B4C8E0D-A677-4CD9-84DE-B6BD523E291B}" dt="2024-03-25T11:35:03.248" v="1" actId="22"/>
          <ac:picMkLst>
            <pc:docMk/>
            <pc:sldMk cId="1172199418" sldId="318"/>
            <ac:picMk id="3" creationId="{FBE8AFD5-774D-87F8-7F91-4F4D1119E555}"/>
          </ac:picMkLst>
        </pc:picChg>
        <pc:picChg chg="del">
          <ac:chgData name="Hampson, Kate" userId="bb1062d3-2ffb-4de1-8b35-74d747b7c8da" providerId="ADAL" clId="{0B4C8E0D-A677-4CD9-84DE-B6BD523E291B}" dt="2024-03-25T11:35:02.568" v="0" actId="478"/>
          <ac:picMkLst>
            <pc:docMk/>
            <pc:sldMk cId="1172199418" sldId="318"/>
            <ac:picMk id="10" creationId="{E1ABCCE2-3E4F-D639-1488-92B32B4E15D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18831" cy="495029"/>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15373" y="0"/>
            <a:ext cx="2918831" cy="495029"/>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ftr" idx="11"/>
          </p:nvPr>
        </p:nvSpPr>
        <p:spPr>
          <a:xfrm>
            <a:off x="0" y="9371286"/>
            <a:ext cx="2918831" cy="495028"/>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7" name="Google Shape;7;n"/>
          <p:cNvSpPr txBox="1">
            <a:spLocks noGrp="1"/>
          </p:cNvSpPr>
          <p:nvPr>
            <p:ph type="sldNum" idx="12"/>
          </p:nvPr>
        </p:nvSpPr>
        <p:spPr>
          <a:xfrm>
            <a:off x="3814763" y="9371013"/>
            <a:ext cx="2919412" cy="4953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
        <p:nvSpPr>
          <p:cNvPr id="8" name="Google Shape;8;n"/>
          <p:cNvSpPr txBox="1">
            <a:spLocks noGrp="1"/>
          </p:cNvSpPr>
          <p:nvPr>
            <p:ph type="body" idx="1"/>
          </p:nvPr>
        </p:nvSpPr>
        <p:spPr>
          <a:xfrm>
            <a:off x="673100" y="4748213"/>
            <a:ext cx="5389563" cy="388461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20:notes"/>
          <p:cNvSpPr txBox="1">
            <a:spLocks noGrp="1"/>
          </p:cNvSpPr>
          <p:nvPr>
            <p:ph type="body" idx="1"/>
          </p:nvPr>
        </p:nvSpPr>
        <p:spPr>
          <a:xfrm>
            <a:off x="673100" y="4748213"/>
            <a:ext cx="5389563" cy="38846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97" name="Google Shape;397;p20: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p33:notes"/>
          <p:cNvSpPr txBox="1">
            <a:spLocks noGrp="1"/>
          </p:cNvSpPr>
          <p:nvPr>
            <p:ph type="body" idx="1"/>
          </p:nvPr>
        </p:nvSpPr>
        <p:spPr>
          <a:xfrm>
            <a:off x="673100" y="4748213"/>
            <a:ext cx="5389563" cy="38846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13" name="Google Shape;613;p33: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22:notes"/>
          <p:cNvSpPr txBox="1">
            <a:spLocks noGrp="1"/>
          </p:cNvSpPr>
          <p:nvPr>
            <p:ph type="body" idx="1"/>
          </p:nvPr>
        </p:nvSpPr>
        <p:spPr>
          <a:xfrm>
            <a:off x="673100" y="4748213"/>
            <a:ext cx="5389563" cy="38846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15" name="Google Shape;415;p22: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36481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p34:notes"/>
          <p:cNvSpPr txBox="1">
            <a:spLocks noGrp="1"/>
          </p:cNvSpPr>
          <p:nvPr>
            <p:ph type="body" idx="1"/>
          </p:nvPr>
        </p:nvSpPr>
        <p:spPr>
          <a:xfrm>
            <a:off x="673100" y="4748213"/>
            <a:ext cx="5389563" cy="38846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43" name="Google Shape;643;p34: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p35:notes"/>
          <p:cNvSpPr txBox="1">
            <a:spLocks noGrp="1"/>
          </p:cNvSpPr>
          <p:nvPr>
            <p:ph type="body" idx="1"/>
          </p:nvPr>
        </p:nvSpPr>
        <p:spPr>
          <a:xfrm>
            <a:off x="673100" y="4748213"/>
            <a:ext cx="5389563" cy="38846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50" name="Google Shape;650;p35: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2"/>
        <p:cNvGrpSpPr/>
        <p:nvPr/>
      </p:nvGrpSpPr>
      <p:grpSpPr>
        <a:xfrm>
          <a:off x="0" y="0"/>
          <a:ext cx="0" cy="0"/>
          <a:chOff x="0" y="0"/>
          <a:chExt cx="0" cy="0"/>
        </a:xfrm>
      </p:grpSpPr>
      <p:sp>
        <p:nvSpPr>
          <p:cNvPr id="743" name="Google Shape;743;p36:notes"/>
          <p:cNvSpPr txBox="1">
            <a:spLocks noGrp="1"/>
          </p:cNvSpPr>
          <p:nvPr>
            <p:ph type="body" idx="1"/>
          </p:nvPr>
        </p:nvSpPr>
        <p:spPr>
          <a:xfrm>
            <a:off x="673100" y="4748213"/>
            <a:ext cx="5389563" cy="38846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44" name="Google Shape;744;p36: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p:cNvGrpSpPr/>
        <p:nvPr/>
      </p:nvGrpSpPr>
      <p:grpSpPr>
        <a:xfrm>
          <a:off x="0" y="0"/>
          <a:ext cx="0" cy="0"/>
          <a:chOff x="0" y="0"/>
          <a:chExt cx="0" cy="0"/>
        </a:xfrm>
      </p:grpSpPr>
      <p:sp>
        <p:nvSpPr>
          <p:cNvPr id="756" name="Google Shape;756;p37: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7" name="Google Shape;757;p37:notes"/>
          <p:cNvSpPr txBox="1">
            <a:spLocks noGrp="1"/>
          </p:cNvSpPr>
          <p:nvPr>
            <p:ph type="body" idx="1"/>
          </p:nvPr>
        </p:nvSpPr>
        <p:spPr>
          <a:xfrm>
            <a:off x="673100" y="4748213"/>
            <a:ext cx="5389563" cy="38846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p34:notes"/>
          <p:cNvSpPr txBox="1">
            <a:spLocks noGrp="1"/>
          </p:cNvSpPr>
          <p:nvPr>
            <p:ph type="body" idx="1"/>
          </p:nvPr>
        </p:nvSpPr>
        <p:spPr>
          <a:xfrm>
            <a:off x="673100" y="4748213"/>
            <a:ext cx="5389563" cy="38846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43" name="Google Shape;643;p34: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18112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c3793d25d1_0_58:notes"/>
          <p:cNvSpPr txBox="1">
            <a:spLocks noGrp="1"/>
          </p:cNvSpPr>
          <p:nvPr>
            <p:ph type="body" idx="1"/>
          </p:nvPr>
        </p:nvSpPr>
        <p:spPr>
          <a:xfrm>
            <a:off x="673100" y="4748213"/>
            <a:ext cx="5389500" cy="3884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83" name="Google Shape;583;gc3793d25d1_0_58: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47311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a:extLst>
            <a:ext uri="{FF2B5EF4-FFF2-40B4-BE49-F238E27FC236}">
              <a16:creationId xmlns:a16="http://schemas.microsoft.com/office/drawing/2014/main" id="{2A1F77D1-D84E-FF8A-0E46-5C04CE629348}"/>
            </a:ext>
          </a:extLst>
        </p:cNvPr>
        <p:cNvGrpSpPr/>
        <p:nvPr/>
      </p:nvGrpSpPr>
      <p:grpSpPr>
        <a:xfrm>
          <a:off x="0" y="0"/>
          <a:ext cx="0" cy="0"/>
          <a:chOff x="0" y="0"/>
          <a:chExt cx="0" cy="0"/>
        </a:xfrm>
      </p:grpSpPr>
      <p:sp>
        <p:nvSpPr>
          <p:cNvPr id="642" name="Google Shape;642;p34:notes">
            <a:extLst>
              <a:ext uri="{FF2B5EF4-FFF2-40B4-BE49-F238E27FC236}">
                <a16:creationId xmlns:a16="http://schemas.microsoft.com/office/drawing/2014/main" id="{C23E34DB-4B2F-B006-F693-302C56121F43}"/>
              </a:ext>
            </a:extLst>
          </p:cNvPr>
          <p:cNvSpPr txBox="1">
            <a:spLocks noGrp="1"/>
          </p:cNvSpPr>
          <p:nvPr>
            <p:ph type="body" idx="1"/>
          </p:nvPr>
        </p:nvSpPr>
        <p:spPr>
          <a:xfrm>
            <a:off x="673100" y="4748213"/>
            <a:ext cx="5389563" cy="38846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43" name="Google Shape;643;p34:notes">
            <a:extLst>
              <a:ext uri="{FF2B5EF4-FFF2-40B4-BE49-F238E27FC236}">
                <a16:creationId xmlns:a16="http://schemas.microsoft.com/office/drawing/2014/main" id="{AD0A7F54-5B1E-FD01-1A9E-EDF1B62456D6}"/>
              </a:ext>
            </a:extLst>
          </p:cNvPr>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358173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22:notes"/>
          <p:cNvSpPr txBox="1">
            <a:spLocks noGrp="1"/>
          </p:cNvSpPr>
          <p:nvPr>
            <p:ph type="body" idx="1"/>
          </p:nvPr>
        </p:nvSpPr>
        <p:spPr>
          <a:xfrm>
            <a:off x="673100" y="4748213"/>
            <a:ext cx="5389563" cy="38846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15" name="Google Shape;415;p22: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45359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a:extLst>
            <a:ext uri="{FF2B5EF4-FFF2-40B4-BE49-F238E27FC236}">
              <a16:creationId xmlns:a16="http://schemas.microsoft.com/office/drawing/2014/main" id="{58BC2FDD-984B-95CE-4971-53222CA65985}"/>
            </a:ext>
          </a:extLst>
        </p:cNvPr>
        <p:cNvGrpSpPr/>
        <p:nvPr/>
      </p:nvGrpSpPr>
      <p:grpSpPr>
        <a:xfrm>
          <a:off x="0" y="0"/>
          <a:ext cx="0" cy="0"/>
          <a:chOff x="0" y="0"/>
          <a:chExt cx="0" cy="0"/>
        </a:xfrm>
      </p:grpSpPr>
      <p:sp>
        <p:nvSpPr>
          <p:cNvPr id="262" name="Google Shape;262;p14:notes">
            <a:extLst>
              <a:ext uri="{FF2B5EF4-FFF2-40B4-BE49-F238E27FC236}">
                <a16:creationId xmlns:a16="http://schemas.microsoft.com/office/drawing/2014/main" id="{0BE97434-A197-47D2-B02D-32CAC381EBE8}"/>
              </a:ext>
            </a:extLst>
          </p:cNvPr>
          <p:cNvSpPr txBox="1">
            <a:spLocks noGrp="1"/>
          </p:cNvSpPr>
          <p:nvPr>
            <p:ph type="body" idx="1"/>
          </p:nvPr>
        </p:nvSpPr>
        <p:spPr>
          <a:xfrm>
            <a:off x="673100" y="4748213"/>
            <a:ext cx="5389563" cy="38846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63" name="Google Shape;263;p14:notes">
            <a:extLst>
              <a:ext uri="{FF2B5EF4-FFF2-40B4-BE49-F238E27FC236}">
                <a16:creationId xmlns:a16="http://schemas.microsoft.com/office/drawing/2014/main" id="{154CC5E5-94C2-6554-089C-7409A9558CB6}"/>
              </a:ext>
            </a:extLst>
          </p:cNvPr>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47872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a:extLst>
            <a:ext uri="{FF2B5EF4-FFF2-40B4-BE49-F238E27FC236}">
              <a16:creationId xmlns:a16="http://schemas.microsoft.com/office/drawing/2014/main" id="{32E7935A-FE62-C29D-EAE4-159E6DCE7D23}"/>
            </a:ext>
          </a:extLst>
        </p:cNvPr>
        <p:cNvGrpSpPr/>
        <p:nvPr/>
      </p:nvGrpSpPr>
      <p:grpSpPr>
        <a:xfrm>
          <a:off x="0" y="0"/>
          <a:ext cx="0" cy="0"/>
          <a:chOff x="0" y="0"/>
          <a:chExt cx="0" cy="0"/>
        </a:xfrm>
      </p:grpSpPr>
      <p:sp>
        <p:nvSpPr>
          <p:cNvPr id="414" name="Google Shape;414;p22:notes">
            <a:extLst>
              <a:ext uri="{FF2B5EF4-FFF2-40B4-BE49-F238E27FC236}">
                <a16:creationId xmlns:a16="http://schemas.microsoft.com/office/drawing/2014/main" id="{5E9EF776-C958-2384-2686-F1D4784A05A4}"/>
              </a:ext>
            </a:extLst>
          </p:cNvPr>
          <p:cNvSpPr txBox="1">
            <a:spLocks noGrp="1"/>
          </p:cNvSpPr>
          <p:nvPr>
            <p:ph type="body" idx="1"/>
          </p:nvPr>
        </p:nvSpPr>
        <p:spPr>
          <a:xfrm>
            <a:off x="673100" y="4748213"/>
            <a:ext cx="5389563" cy="38846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15" name="Google Shape;415;p22:notes">
            <a:extLst>
              <a:ext uri="{FF2B5EF4-FFF2-40B4-BE49-F238E27FC236}">
                <a16:creationId xmlns:a16="http://schemas.microsoft.com/office/drawing/2014/main" id="{BA058180-7D8E-5090-4D12-B3EB527187C4}"/>
              </a:ext>
            </a:extLst>
          </p:cNvPr>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40666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a:extLst>
            <a:ext uri="{FF2B5EF4-FFF2-40B4-BE49-F238E27FC236}">
              <a16:creationId xmlns:a16="http://schemas.microsoft.com/office/drawing/2014/main" id="{A90F4577-D1B5-1E7D-3281-182B79C27575}"/>
            </a:ext>
          </a:extLst>
        </p:cNvPr>
        <p:cNvGrpSpPr/>
        <p:nvPr/>
      </p:nvGrpSpPr>
      <p:grpSpPr>
        <a:xfrm>
          <a:off x="0" y="0"/>
          <a:ext cx="0" cy="0"/>
          <a:chOff x="0" y="0"/>
          <a:chExt cx="0" cy="0"/>
        </a:xfrm>
      </p:grpSpPr>
      <p:sp>
        <p:nvSpPr>
          <p:cNvPr id="414" name="Google Shape;414;p22:notes">
            <a:extLst>
              <a:ext uri="{FF2B5EF4-FFF2-40B4-BE49-F238E27FC236}">
                <a16:creationId xmlns:a16="http://schemas.microsoft.com/office/drawing/2014/main" id="{23CF4AA9-811E-3BFF-1148-D6D11FA2005A}"/>
              </a:ext>
            </a:extLst>
          </p:cNvPr>
          <p:cNvSpPr txBox="1">
            <a:spLocks noGrp="1"/>
          </p:cNvSpPr>
          <p:nvPr>
            <p:ph type="body" idx="1"/>
          </p:nvPr>
        </p:nvSpPr>
        <p:spPr>
          <a:xfrm>
            <a:off x="673100" y="4748213"/>
            <a:ext cx="5389563" cy="38846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15" name="Google Shape;415;p22:notes">
            <a:extLst>
              <a:ext uri="{FF2B5EF4-FFF2-40B4-BE49-F238E27FC236}">
                <a16:creationId xmlns:a16="http://schemas.microsoft.com/office/drawing/2014/main" id="{263265B0-7205-CA6C-FD68-1E2517B5CA2C}"/>
              </a:ext>
            </a:extLst>
          </p:cNvPr>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2563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a:extLst>
            <a:ext uri="{FF2B5EF4-FFF2-40B4-BE49-F238E27FC236}">
              <a16:creationId xmlns:a16="http://schemas.microsoft.com/office/drawing/2014/main" id="{0A6C2D7E-F849-879F-0AFC-9385E2319193}"/>
            </a:ext>
          </a:extLst>
        </p:cNvPr>
        <p:cNvGrpSpPr/>
        <p:nvPr/>
      </p:nvGrpSpPr>
      <p:grpSpPr>
        <a:xfrm>
          <a:off x="0" y="0"/>
          <a:ext cx="0" cy="0"/>
          <a:chOff x="0" y="0"/>
          <a:chExt cx="0" cy="0"/>
        </a:xfrm>
      </p:grpSpPr>
      <p:sp>
        <p:nvSpPr>
          <p:cNvPr id="414" name="Google Shape;414;p22:notes">
            <a:extLst>
              <a:ext uri="{FF2B5EF4-FFF2-40B4-BE49-F238E27FC236}">
                <a16:creationId xmlns:a16="http://schemas.microsoft.com/office/drawing/2014/main" id="{B4C43425-A12A-2192-698C-E789028432AA}"/>
              </a:ext>
            </a:extLst>
          </p:cNvPr>
          <p:cNvSpPr txBox="1">
            <a:spLocks noGrp="1"/>
          </p:cNvSpPr>
          <p:nvPr>
            <p:ph type="body" idx="1"/>
          </p:nvPr>
        </p:nvSpPr>
        <p:spPr>
          <a:xfrm>
            <a:off x="673100" y="4748213"/>
            <a:ext cx="5389563" cy="38846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15" name="Google Shape;415;p22:notes">
            <a:extLst>
              <a:ext uri="{FF2B5EF4-FFF2-40B4-BE49-F238E27FC236}">
                <a16:creationId xmlns:a16="http://schemas.microsoft.com/office/drawing/2014/main" id="{6CE5C438-DDB7-27BB-7D29-7B78E9A5FFFD}"/>
              </a:ext>
            </a:extLst>
          </p:cNvPr>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915189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a:extLst>
            <a:ext uri="{FF2B5EF4-FFF2-40B4-BE49-F238E27FC236}">
              <a16:creationId xmlns:a16="http://schemas.microsoft.com/office/drawing/2014/main" id="{0681BCA8-97B9-549E-6F22-A8CA3FE6B928}"/>
            </a:ext>
          </a:extLst>
        </p:cNvPr>
        <p:cNvGrpSpPr/>
        <p:nvPr/>
      </p:nvGrpSpPr>
      <p:grpSpPr>
        <a:xfrm>
          <a:off x="0" y="0"/>
          <a:ext cx="0" cy="0"/>
          <a:chOff x="0" y="0"/>
          <a:chExt cx="0" cy="0"/>
        </a:xfrm>
      </p:grpSpPr>
      <p:sp>
        <p:nvSpPr>
          <p:cNvPr id="414" name="Google Shape;414;p22:notes">
            <a:extLst>
              <a:ext uri="{FF2B5EF4-FFF2-40B4-BE49-F238E27FC236}">
                <a16:creationId xmlns:a16="http://schemas.microsoft.com/office/drawing/2014/main" id="{2751E40E-6B2C-F978-9211-FE671728F1CD}"/>
              </a:ext>
            </a:extLst>
          </p:cNvPr>
          <p:cNvSpPr txBox="1">
            <a:spLocks noGrp="1"/>
          </p:cNvSpPr>
          <p:nvPr>
            <p:ph type="body" idx="1"/>
          </p:nvPr>
        </p:nvSpPr>
        <p:spPr>
          <a:xfrm>
            <a:off x="673100" y="4748213"/>
            <a:ext cx="5389563" cy="38846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15" name="Google Shape;415;p22:notes">
            <a:extLst>
              <a:ext uri="{FF2B5EF4-FFF2-40B4-BE49-F238E27FC236}">
                <a16:creationId xmlns:a16="http://schemas.microsoft.com/office/drawing/2014/main" id="{1FB2E7D6-101E-D8B5-2156-1B7DB63CC48B}"/>
              </a:ext>
            </a:extLst>
          </p:cNvPr>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0242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p38:notes"/>
          <p:cNvSpPr txBox="1">
            <a:spLocks noGrp="1"/>
          </p:cNvSpPr>
          <p:nvPr>
            <p:ph type="body" idx="1"/>
          </p:nvPr>
        </p:nvSpPr>
        <p:spPr>
          <a:xfrm>
            <a:off x="673100" y="4748213"/>
            <a:ext cx="5389563" cy="38846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00" name="Google Shape;800;p38: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a:extLst>
            <a:ext uri="{FF2B5EF4-FFF2-40B4-BE49-F238E27FC236}">
              <a16:creationId xmlns:a16="http://schemas.microsoft.com/office/drawing/2014/main" id="{A28CEE59-3235-68E5-B7C3-4A852855C145}"/>
            </a:ext>
          </a:extLst>
        </p:cNvPr>
        <p:cNvGrpSpPr/>
        <p:nvPr/>
      </p:nvGrpSpPr>
      <p:grpSpPr>
        <a:xfrm>
          <a:off x="0" y="0"/>
          <a:ext cx="0" cy="0"/>
          <a:chOff x="0" y="0"/>
          <a:chExt cx="0" cy="0"/>
        </a:xfrm>
      </p:grpSpPr>
      <p:sp>
        <p:nvSpPr>
          <p:cNvPr id="396" name="Google Shape;396;p20:notes">
            <a:extLst>
              <a:ext uri="{FF2B5EF4-FFF2-40B4-BE49-F238E27FC236}">
                <a16:creationId xmlns:a16="http://schemas.microsoft.com/office/drawing/2014/main" id="{7E83E076-E233-EE60-BBBB-59998453EBB7}"/>
              </a:ext>
            </a:extLst>
          </p:cNvPr>
          <p:cNvSpPr txBox="1">
            <a:spLocks noGrp="1"/>
          </p:cNvSpPr>
          <p:nvPr>
            <p:ph type="body" idx="1"/>
          </p:nvPr>
        </p:nvSpPr>
        <p:spPr>
          <a:xfrm>
            <a:off x="673100" y="4748213"/>
            <a:ext cx="5389563" cy="38846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97" name="Google Shape;397;p20:notes">
            <a:extLst>
              <a:ext uri="{FF2B5EF4-FFF2-40B4-BE49-F238E27FC236}">
                <a16:creationId xmlns:a16="http://schemas.microsoft.com/office/drawing/2014/main" id="{DF523A6C-5611-7FE0-EA1F-033E41E48137}"/>
              </a:ext>
            </a:extLst>
          </p:cNvPr>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76543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22:notes"/>
          <p:cNvSpPr txBox="1">
            <a:spLocks noGrp="1"/>
          </p:cNvSpPr>
          <p:nvPr>
            <p:ph type="body" idx="1"/>
          </p:nvPr>
        </p:nvSpPr>
        <p:spPr>
          <a:xfrm>
            <a:off x="673100" y="4748213"/>
            <a:ext cx="5389563" cy="38846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15" name="Google Shape;415;p22: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517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19:notes"/>
          <p:cNvSpPr txBox="1">
            <a:spLocks noGrp="1"/>
          </p:cNvSpPr>
          <p:nvPr>
            <p:ph type="sldNum" idx="12"/>
          </p:nvPr>
        </p:nvSpPr>
        <p:spPr>
          <a:xfrm>
            <a:off x="3814763" y="9371013"/>
            <a:ext cx="2919412" cy="4953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dirty="0"/>
          </a:p>
        </p:txBody>
      </p:sp>
      <p:sp>
        <p:nvSpPr>
          <p:cNvPr id="320" name="Google Shape;320;p19:notes"/>
          <p:cNvSpPr>
            <a:spLocks noGrp="1" noRot="1" noChangeAspect="1"/>
          </p:cNvSpPr>
          <p:nvPr>
            <p:ph type="sldImg" idx="2"/>
          </p:nvPr>
        </p:nvSpPr>
        <p:spPr>
          <a:xfrm>
            <a:off x="-468313" y="628650"/>
            <a:ext cx="7850188" cy="44164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21" name="Google Shape;321;p19:notes"/>
          <p:cNvSpPr txBox="1">
            <a:spLocks noGrp="1"/>
          </p:cNvSpPr>
          <p:nvPr>
            <p:ph type="body" idx="1"/>
          </p:nvPr>
        </p:nvSpPr>
        <p:spPr>
          <a:xfrm>
            <a:off x="558800" y="5391150"/>
            <a:ext cx="5876925" cy="2492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22:notes"/>
          <p:cNvSpPr txBox="1">
            <a:spLocks noGrp="1"/>
          </p:cNvSpPr>
          <p:nvPr>
            <p:ph type="body" idx="1"/>
          </p:nvPr>
        </p:nvSpPr>
        <p:spPr>
          <a:xfrm>
            <a:off x="673100" y="4748213"/>
            <a:ext cx="5389563" cy="38846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15" name="Google Shape;415;p22: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a:extLst>
            <a:ext uri="{FF2B5EF4-FFF2-40B4-BE49-F238E27FC236}">
              <a16:creationId xmlns:a16="http://schemas.microsoft.com/office/drawing/2014/main" id="{84920C53-E1C9-7B20-06C7-D992E687BFD7}"/>
            </a:ext>
          </a:extLst>
        </p:cNvPr>
        <p:cNvGrpSpPr/>
        <p:nvPr/>
      </p:nvGrpSpPr>
      <p:grpSpPr>
        <a:xfrm>
          <a:off x="0" y="0"/>
          <a:ext cx="0" cy="0"/>
          <a:chOff x="0" y="0"/>
          <a:chExt cx="0" cy="0"/>
        </a:xfrm>
      </p:grpSpPr>
      <p:sp>
        <p:nvSpPr>
          <p:cNvPr id="414" name="Google Shape;414;p22:notes">
            <a:extLst>
              <a:ext uri="{FF2B5EF4-FFF2-40B4-BE49-F238E27FC236}">
                <a16:creationId xmlns:a16="http://schemas.microsoft.com/office/drawing/2014/main" id="{60D607EF-8D2A-3E3E-B92F-33C90582FAF7}"/>
              </a:ext>
            </a:extLst>
          </p:cNvPr>
          <p:cNvSpPr txBox="1">
            <a:spLocks noGrp="1"/>
          </p:cNvSpPr>
          <p:nvPr>
            <p:ph type="body" idx="1"/>
          </p:nvPr>
        </p:nvSpPr>
        <p:spPr>
          <a:xfrm>
            <a:off x="673100" y="4748213"/>
            <a:ext cx="5389563" cy="38846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15" name="Google Shape;415;p22:notes">
            <a:extLst>
              <a:ext uri="{FF2B5EF4-FFF2-40B4-BE49-F238E27FC236}">
                <a16:creationId xmlns:a16="http://schemas.microsoft.com/office/drawing/2014/main" id="{FE96D431-2212-F3C9-D56E-0DD4C52C50AB}"/>
              </a:ext>
            </a:extLst>
          </p:cNvPr>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26730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p31:notes"/>
          <p:cNvSpPr txBox="1">
            <a:spLocks noGrp="1"/>
          </p:cNvSpPr>
          <p:nvPr>
            <p:ph type="body" idx="1"/>
          </p:nvPr>
        </p:nvSpPr>
        <p:spPr>
          <a:xfrm>
            <a:off x="673100" y="4748213"/>
            <a:ext cx="5389563" cy="38846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76" name="Google Shape;576;p31: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c3793d25d1_0_58:notes"/>
          <p:cNvSpPr txBox="1">
            <a:spLocks noGrp="1"/>
          </p:cNvSpPr>
          <p:nvPr>
            <p:ph type="body" idx="1"/>
          </p:nvPr>
        </p:nvSpPr>
        <p:spPr>
          <a:xfrm>
            <a:off x="673100" y="4748213"/>
            <a:ext cx="5389500" cy="3884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83" name="Google Shape;583;gc3793d25d1_0_58: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able of Contents - Option 1">
  <p:cSld name="Table of Contents - Option 1">
    <p:spTree>
      <p:nvGrpSpPr>
        <p:cNvPr id="1" name="Shape 27"/>
        <p:cNvGrpSpPr/>
        <p:nvPr/>
      </p:nvGrpSpPr>
      <p:grpSpPr>
        <a:xfrm>
          <a:off x="0" y="0"/>
          <a:ext cx="0" cy="0"/>
          <a:chOff x="0" y="0"/>
          <a:chExt cx="0" cy="0"/>
        </a:xfrm>
      </p:grpSpPr>
      <p:sp>
        <p:nvSpPr>
          <p:cNvPr id="28" name="Google Shape;28;p42"/>
          <p:cNvSpPr txBox="1">
            <a:spLocks noGrp="1"/>
          </p:cNvSpPr>
          <p:nvPr>
            <p:ph type="title"/>
          </p:nvPr>
        </p:nvSpPr>
        <p:spPr>
          <a:xfrm>
            <a:off x="334802" y="334807"/>
            <a:ext cx="11522238" cy="315439"/>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2201"/>
              <a:buFont typeface="Arial"/>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2"/>
          <p:cNvSpPr txBox="1">
            <a:spLocks noGrp="1"/>
          </p:cNvSpPr>
          <p:nvPr>
            <p:ph type="body" idx="1"/>
          </p:nvPr>
        </p:nvSpPr>
        <p:spPr>
          <a:xfrm>
            <a:off x="5838094" y="969963"/>
            <a:ext cx="1323964" cy="93973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7500"/>
              <a:buFont typeface="Arial"/>
              <a:buNone/>
              <a:defRPr sz="7500">
                <a:solidFill>
                  <a:schemeClr val="accent1"/>
                </a:solidFill>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42"/>
          <p:cNvSpPr txBox="1">
            <a:spLocks noGrp="1"/>
          </p:cNvSpPr>
          <p:nvPr>
            <p:ph type="body" idx="2"/>
          </p:nvPr>
        </p:nvSpPr>
        <p:spPr>
          <a:xfrm>
            <a:off x="7420713" y="955699"/>
            <a:ext cx="4436338" cy="954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700"/>
              <a:buFont typeface="Arial"/>
              <a:buNone/>
              <a:defRPr sz="1700"/>
            </a:lvl1pPr>
            <a:lvl2pPr marL="914400" lvl="1" indent="-228600" algn="l">
              <a:lnSpc>
                <a:spcPct val="100000"/>
              </a:lnSpc>
              <a:spcBef>
                <a:spcPts val="0"/>
              </a:spcBef>
              <a:spcAft>
                <a:spcPts val="0"/>
              </a:spcAft>
              <a:buSzPts val="1401"/>
              <a:buFont typeface="Arial"/>
              <a:buNone/>
              <a:defRPr sz="1401"/>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42"/>
          <p:cNvSpPr txBox="1">
            <a:spLocks noGrp="1"/>
          </p:cNvSpPr>
          <p:nvPr>
            <p:ph type="body" idx="3"/>
          </p:nvPr>
        </p:nvSpPr>
        <p:spPr>
          <a:xfrm>
            <a:off x="5838094" y="1939267"/>
            <a:ext cx="1323964" cy="93973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7500"/>
              <a:buFont typeface="Arial"/>
              <a:buNone/>
              <a:defRPr sz="7500">
                <a:solidFill>
                  <a:schemeClr val="accent1"/>
                </a:solidFill>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42"/>
          <p:cNvSpPr txBox="1">
            <a:spLocks noGrp="1"/>
          </p:cNvSpPr>
          <p:nvPr>
            <p:ph type="body" idx="4"/>
          </p:nvPr>
        </p:nvSpPr>
        <p:spPr>
          <a:xfrm>
            <a:off x="7420713" y="1925003"/>
            <a:ext cx="4436338" cy="954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700"/>
              <a:buFont typeface="Arial"/>
              <a:buNone/>
              <a:defRPr sz="1700"/>
            </a:lvl1pPr>
            <a:lvl2pPr marL="914400" lvl="1" indent="-228600" algn="l">
              <a:lnSpc>
                <a:spcPct val="100000"/>
              </a:lnSpc>
              <a:spcBef>
                <a:spcPts val="0"/>
              </a:spcBef>
              <a:spcAft>
                <a:spcPts val="0"/>
              </a:spcAft>
              <a:buSzPts val="1401"/>
              <a:buFont typeface="Arial"/>
              <a:buNone/>
              <a:defRPr sz="1401"/>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42"/>
          <p:cNvSpPr txBox="1">
            <a:spLocks noGrp="1"/>
          </p:cNvSpPr>
          <p:nvPr>
            <p:ph type="body" idx="5"/>
          </p:nvPr>
        </p:nvSpPr>
        <p:spPr>
          <a:xfrm>
            <a:off x="5838094" y="2910794"/>
            <a:ext cx="1323964" cy="93973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7500"/>
              <a:buFont typeface="Arial"/>
              <a:buNone/>
              <a:defRPr sz="7500">
                <a:solidFill>
                  <a:schemeClr val="accent1"/>
                </a:solidFill>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42"/>
          <p:cNvSpPr txBox="1">
            <a:spLocks noGrp="1"/>
          </p:cNvSpPr>
          <p:nvPr>
            <p:ph type="body" idx="6"/>
          </p:nvPr>
        </p:nvSpPr>
        <p:spPr>
          <a:xfrm>
            <a:off x="7420713" y="2896530"/>
            <a:ext cx="4436338" cy="954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700"/>
              <a:buFont typeface="Arial"/>
              <a:buNone/>
              <a:defRPr sz="1700"/>
            </a:lvl1pPr>
            <a:lvl2pPr marL="914400" lvl="1" indent="-228600" algn="l">
              <a:lnSpc>
                <a:spcPct val="100000"/>
              </a:lnSpc>
              <a:spcBef>
                <a:spcPts val="0"/>
              </a:spcBef>
              <a:spcAft>
                <a:spcPts val="0"/>
              </a:spcAft>
              <a:buSzPts val="1401"/>
              <a:buFont typeface="Arial"/>
              <a:buNone/>
              <a:defRPr sz="1401"/>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42"/>
          <p:cNvSpPr txBox="1">
            <a:spLocks noGrp="1"/>
          </p:cNvSpPr>
          <p:nvPr>
            <p:ph type="body" idx="7"/>
          </p:nvPr>
        </p:nvSpPr>
        <p:spPr>
          <a:xfrm>
            <a:off x="5838094" y="3888965"/>
            <a:ext cx="1323964" cy="93973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7500"/>
              <a:buFont typeface="Arial"/>
              <a:buNone/>
              <a:defRPr sz="7500">
                <a:solidFill>
                  <a:schemeClr val="accent1"/>
                </a:solidFill>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42"/>
          <p:cNvSpPr txBox="1">
            <a:spLocks noGrp="1"/>
          </p:cNvSpPr>
          <p:nvPr>
            <p:ph type="body" idx="8"/>
          </p:nvPr>
        </p:nvSpPr>
        <p:spPr>
          <a:xfrm>
            <a:off x="7420713" y="3874701"/>
            <a:ext cx="4436338" cy="954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700"/>
              <a:buFont typeface="Arial"/>
              <a:buNone/>
              <a:defRPr sz="1700"/>
            </a:lvl1pPr>
            <a:lvl2pPr marL="914400" lvl="1" indent="-228600" algn="l">
              <a:lnSpc>
                <a:spcPct val="100000"/>
              </a:lnSpc>
              <a:spcBef>
                <a:spcPts val="0"/>
              </a:spcBef>
              <a:spcAft>
                <a:spcPts val="0"/>
              </a:spcAft>
              <a:buSzPts val="1401"/>
              <a:buFont typeface="Arial"/>
              <a:buNone/>
              <a:defRPr sz="1401"/>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42"/>
          <p:cNvSpPr txBox="1">
            <a:spLocks noGrp="1"/>
          </p:cNvSpPr>
          <p:nvPr>
            <p:ph type="body" idx="9"/>
          </p:nvPr>
        </p:nvSpPr>
        <p:spPr>
          <a:xfrm>
            <a:off x="5838094" y="4858205"/>
            <a:ext cx="1323964" cy="93973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7500"/>
              <a:buFont typeface="Arial"/>
              <a:buNone/>
              <a:defRPr sz="7500">
                <a:solidFill>
                  <a:schemeClr val="accent1"/>
                </a:solidFill>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42"/>
          <p:cNvSpPr txBox="1">
            <a:spLocks noGrp="1"/>
          </p:cNvSpPr>
          <p:nvPr>
            <p:ph type="body" idx="13"/>
          </p:nvPr>
        </p:nvSpPr>
        <p:spPr>
          <a:xfrm>
            <a:off x="7420713" y="4843941"/>
            <a:ext cx="4436338" cy="954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700"/>
              <a:buFont typeface="Arial"/>
              <a:buNone/>
              <a:defRPr sz="1700"/>
            </a:lvl1pPr>
            <a:lvl2pPr marL="914400" lvl="1" indent="-228600" algn="l">
              <a:lnSpc>
                <a:spcPct val="100000"/>
              </a:lnSpc>
              <a:spcBef>
                <a:spcPts val="0"/>
              </a:spcBef>
              <a:spcAft>
                <a:spcPts val="0"/>
              </a:spcAft>
              <a:buSzPts val="1401"/>
              <a:buFont typeface="Arial"/>
              <a:buNone/>
              <a:defRPr sz="1401"/>
            </a:lvl2pPr>
            <a:lvl3pPr marL="1371600" lvl="2" indent="-342900" algn="l">
              <a:lnSpc>
                <a:spcPct val="100000"/>
              </a:lnSpc>
              <a:spcBef>
                <a:spcPts val="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Image">
  <p:cSld name="Image">
    <p:spTree>
      <p:nvGrpSpPr>
        <p:cNvPr id="1" name="Shape 127"/>
        <p:cNvGrpSpPr/>
        <p:nvPr/>
      </p:nvGrpSpPr>
      <p:grpSpPr>
        <a:xfrm>
          <a:off x="0" y="0"/>
          <a:ext cx="0" cy="0"/>
          <a:chOff x="0" y="0"/>
          <a:chExt cx="0" cy="0"/>
        </a:xfrm>
      </p:grpSpPr>
      <p:sp>
        <p:nvSpPr>
          <p:cNvPr id="128" name="Google Shape;128;p56"/>
          <p:cNvSpPr txBox="1">
            <a:spLocks noGrp="1"/>
          </p:cNvSpPr>
          <p:nvPr>
            <p:ph type="title"/>
          </p:nvPr>
        </p:nvSpPr>
        <p:spPr>
          <a:xfrm>
            <a:off x="334802" y="334807"/>
            <a:ext cx="11522238" cy="315439"/>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1"/>
              </a:buClr>
              <a:buSzPts val="2201"/>
              <a:buFont typeface="Arial"/>
              <a:buNone/>
              <a:defRPr>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9" name="Google Shape;129;p56"/>
          <p:cNvSpPr>
            <a:spLocks noGrp="1"/>
          </p:cNvSpPr>
          <p:nvPr>
            <p:ph type="pic" idx="2"/>
          </p:nvPr>
        </p:nvSpPr>
        <p:spPr>
          <a:xfrm>
            <a:off x="334964" y="1649505"/>
            <a:ext cx="11522076" cy="4814048"/>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accent1"/>
              </a:buClr>
              <a:buSzPts val="2201"/>
              <a:buFont typeface="Arial"/>
              <a:buChar char="•"/>
              <a:defRPr sz="2201" b="0" i="0" u="none" strike="noStrike" cap="none">
                <a:solidFill>
                  <a:schemeClr val="dk1"/>
                </a:solidFill>
                <a:latin typeface="Arial"/>
                <a:ea typeface="Arial"/>
                <a:cs typeface="Arial"/>
                <a:sym typeface="Arial"/>
              </a:defRPr>
            </a:lvl1pPr>
            <a:lvl2pPr marR="0" lvl="1" algn="l" rtl="0">
              <a:lnSpc>
                <a:spcPct val="100000"/>
              </a:lnSpc>
              <a:spcBef>
                <a:spcPts val="1200"/>
              </a:spcBef>
              <a:spcAft>
                <a:spcPts val="0"/>
              </a:spcAft>
              <a:buClr>
                <a:schemeClr val="accent1"/>
              </a:buClr>
              <a:buSzPts val="2201"/>
              <a:buFont typeface="Arial"/>
              <a:buChar char="•"/>
              <a:defRPr sz="2201" b="0" i="0" u="none" strike="noStrike" cap="none">
                <a:solidFill>
                  <a:schemeClr val="dk1"/>
                </a:solidFill>
                <a:latin typeface="Arial"/>
                <a:ea typeface="Arial"/>
                <a:cs typeface="Arial"/>
                <a:sym typeface="Arial"/>
              </a:defRPr>
            </a:lvl2pPr>
            <a:lvl3pPr marR="0" lvl="2" algn="l" rtl="0">
              <a:lnSpc>
                <a:spcPct val="100000"/>
              </a:lnSpc>
              <a:spcBef>
                <a:spcPts val="1200"/>
              </a:spcBef>
              <a:spcAft>
                <a:spcPts val="0"/>
              </a:spcAft>
              <a:buClr>
                <a:schemeClr val="accent2"/>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100000"/>
              </a:lnSpc>
              <a:spcBef>
                <a:spcPts val="1200"/>
              </a:spcBef>
              <a:spcAft>
                <a:spcPts val="0"/>
              </a:spcAft>
              <a:buClr>
                <a:schemeClr val="accent4"/>
              </a:buClr>
              <a:buSzPts val="1801"/>
              <a:buFont typeface="Arial"/>
              <a:buChar char="•"/>
              <a:defRPr sz="1801" b="0" i="0" u="none" strike="noStrike" cap="none">
                <a:solidFill>
                  <a:schemeClr val="dk1"/>
                </a:solidFill>
                <a:latin typeface="Arial"/>
                <a:ea typeface="Arial"/>
                <a:cs typeface="Arial"/>
                <a:sym typeface="Arial"/>
              </a:defRPr>
            </a:lvl4pPr>
            <a:lvl5pPr marR="0" lvl="4" algn="l" rtl="0">
              <a:lnSpc>
                <a:spcPct val="100000"/>
              </a:lnSpc>
              <a:spcBef>
                <a:spcPts val="1200"/>
              </a:spcBef>
              <a:spcAft>
                <a:spcPts val="0"/>
              </a:spcAft>
              <a:buClr>
                <a:schemeClr val="accent5"/>
              </a:buClr>
              <a:buSzPts val="1801"/>
              <a:buFont typeface="Arial"/>
              <a:buNone/>
              <a:defRPr sz="1801" b="0" i="0" u="none" strike="noStrike" cap="none">
                <a:solidFill>
                  <a:schemeClr val="dk1"/>
                </a:solidFill>
                <a:latin typeface="Arial"/>
                <a:ea typeface="Arial"/>
                <a:cs typeface="Arial"/>
                <a:sym typeface="Arial"/>
              </a:defRPr>
            </a:lvl5pPr>
            <a:lvl6pPr marR="0" lvl="5" algn="l" rtl="0">
              <a:lnSpc>
                <a:spcPct val="90000"/>
              </a:lnSpc>
              <a:spcBef>
                <a:spcPts val="1200"/>
              </a:spcBef>
              <a:spcAft>
                <a:spcPts val="0"/>
              </a:spcAft>
              <a:buClr>
                <a:schemeClr val="dk1"/>
              </a:buClr>
              <a:buSzPts val="1801"/>
              <a:buFont typeface="Arial"/>
              <a:buChar char="•"/>
              <a:defRPr sz="1801"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Arial"/>
                <a:ea typeface="Arial"/>
                <a:cs typeface="Arial"/>
                <a:sym typeface="Arial"/>
              </a:defRPr>
            </a:lvl9pPr>
          </a:lstStyle>
          <a:p>
            <a:endParaRPr dirty="0"/>
          </a:p>
        </p:txBody>
      </p:sp>
      <p:sp>
        <p:nvSpPr>
          <p:cNvPr id="130" name="Google Shape;130;p56"/>
          <p:cNvSpPr txBox="1">
            <a:spLocks noGrp="1"/>
          </p:cNvSpPr>
          <p:nvPr>
            <p:ph type="ftr" idx="11"/>
          </p:nvPr>
        </p:nvSpPr>
        <p:spPr>
          <a:xfrm>
            <a:off x="1992314" y="6654089"/>
            <a:ext cx="7242714" cy="141167"/>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799" b="0">
                <a:solidFill>
                  <a:srgbClr val="7F7F7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131" name="Google Shape;131;p56"/>
          <p:cNvSpPr txBox="1">
            <a:spLocks noGrp="1"/>
          </p:cNvSpPr>
          <p:nvPr>
            <p:ph type="sldNum" idx="12"/>
          </p:nvPr>
        </p:nvSpPr>
        <p:spPr>
          <a:xfrm>
            <a:off x="11211873" y="6654089"/>
            <a:ext cx="645169" cy="14116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799">
                <a:solidFill>
                  <a:srgbClr val="7F7F7F"/>
                </a:solidFill>
                <a:latin typeface="Arial"/>
                <a:ea typeface="Arial"/>
                <a:cs typeface="Arial"/>
                <a:sym typeface="Arial"/>
              </a:defRPr>
            </a:lvl1pPr>
            <a:lvl2pPr marL="0" lvl="1" indent="0" algn="r">
              <a:spcBef>
                <a:spcPts val="0"/>
              </a:spcBef>
              <a:buNone/>
              <a:defRPr sz="799">
                <a:solidFill>
                  <a:srgbClr val="7F7F7F"/>
                </a:solidFill>
                <a:latin typeface="Arial"/>
                <a:ea typeface="Arial"/>
                <a:cs typeface="Arial"/>
                <a:sym typeface="Arial"/>
              </a:defRPr>
            </a:lvl2pPr>
            <a:lvl3pPr marL="0" lvl="2" indent="0" algn="r">
              <a:spcBef>
                <a:spcPts val="0"/>
              </a:spcBef>
              <a:buNone/>
              <a:defRPr sz="799">
                <a:solidFill>
                  <a:srgbClr val="7F7F7F"/>
                </a:solidFill>
                <a:latin typeface="Arial"/>
                <a:ea typeface="Arial"/>
                <a:cs typeface="Arial"/>
                <a:sym typeface="Arial"/>
              </a:defRPr>
            </a:lvl3pPr>
            <a:lvl4pPr marL="0" lvl="3" indent="0" algn="r">
              <a:spcBef>
                <a:spcPts val="0"/>
              </a:spcBef>
              <a:buNone/>
              <a:defRPr sz="799">
                <a:solidFill>
                  <a:srgbClr val="7F7F7F"/>
                </a:solidFill>
                <a:latin typeface="Arial"/>
                <a:ea typeface="Arial"/>
                <a:cs typeface="Arial"/>
                <a:sym typeface="Arial"/>
              </a:defRPr>
            </a:lvl4pPr>
            <a:lvl5pPr marL="0" lvl="4" indent="0" algn="r">
              <a:spcBef>
                <a:spcPts val="0"/>
              </a:spcBef>
              <a:buNone/>
              <a:defRPr sz="799">
                <a:solidFill>
                  <a:srgbClr val="7F7F7F"/>
                </a:solidFill>
                <a:latin typeface="Arial"/>
                <a:ea typeface="Arial"/>
                <a:cs typeface="Arial"/>
                <a:sym typeface="Arial"/>
              </a:defRPr>
            </a:lvl5pPr>
            <a:lvl6pPr marL="0" lvl="5" indent="0" algn="r">
              <a:spcBef>
                <a:spcPts val="0"/>
              </a:spcBef>
              <a:buNone/>
              <a:defRPr sz="799">
                <a:solidFill>
                  <a:srgbClr val="7F7F7F"/>
                </a:solidFill>
                <a:latin typeface="Arial"/>
                <a:ea typeface="Arial"/>
                <a:cs typeface="Arial"/>
                <a:sym typeface="Arial"/>
              </a:defRPr>
            </a:lvl6pPr>
            <a:lvl7pPr marL="0" lvl="6" indent="0" algn="r">
              <a:spcBef>
                <a:spcPts val="0"/>
              </a:spcBef>
              <a:buNone/>
              <a:defRPr sz="799">
                <a:solidFill>
                  <a:srgbClr val="7F7F7F"/>
                </a:solidFill>
                <a:latin typeface="Arial"/>
                <a:ea typeface="Arial"/>
                <a:cs typeface="Arial"/>
                <a:sym typeface="Arial"/>
              </a:defRPr>
            </a:lvl7pPr>
            <a:lvl8pPr marL="0" lvl="7" indent="0" algn="r">
              <a:spcBef>
                <a:spcPts val="0"/>
              </a:spcBef>
              <a:buNone/>
              <a:defRPr sz="799">
                <a:solidFill>
                  <a:srgbClr val="7F7F7F"/>
                </a:solidFill>
                <a:latin typeface="Arial"/>
                <a:ea typeface="Arial"/>
                <a:cs typeface="Arial"/>
                <a:sym typeface="Arial"/>
              </a:defRPr>
            </a:lvl8pPr>
            <a:lvl9pPr marL="0" lvl="8" indent="0" algn="r">
              <a:spcBef>
                <a:spcPts val="0"/>
              </a:spcBef>
              <a:buNone/>
              <a:defRPr sz="799">
                <a:solidFill>
                  <a:srgbClr val="7F7F7F"/>
                </a:solidFill>
                <a:latin typeface="Arial"/>
                <a:ea typeface="Arial"/>
                <a:cs typeface="Arial"/>
                <a:sym typeface="Arial"/>
              </a:defRPr>
            </a:lvl9pPr>
          </a:lstStyle>
          <a:p>
            <a:pPr marL="0" lvl="0" indent="0" algn="r" rtl="0">
              <a:spcBef>
                <a:spcPts val="0"/>
              </a:spcBef>
              <a:spcAft>
                <a:spcPts val="0"/>
              </a:spcAft>
              <a:buNone/>
            </a:pPr>
            <a:r>
              <a:rPr lang="en-GB" dirty="0"/>
              <a:t>- </a:t>
            </a:r>
            <a:fld id="{00000000-1234-1234-1234-123412341234}" type="slidenum">
              <a:rPr lang="en-GB"/>
              <a:t>‹#›</a:t>
            </a:fld>
            <a:r>
              <a:rPr lang="en-GB" dirty="0"/>
              <a:t> -</a:t>
            </a:r>
            <a:endParaRPr sz="800" dirty="0"/>
          </a:p>
        </p:txBody>
      </p:sp>
      <p:sp>
        <p:nvSpPr>
          <p:cNvPr id="132" name="Google Shape;132;p56"/>
          <p:cNvSpPr txBox="1">
            <a:spLocks noGrp="1"/>
          </p:cNvSpPr>
          <p:nvPr>
            <p:ph type="body" idx="1"/>
          </p:nvPr>
        </p:nvSpPr>
        <p:spPr>
          <a:xfrm>
            <a:off x="334801" y="681550"/>
            <a:ext cx="11521785" cy="4169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800"/>
              <a:buFont typeface="Arial"/>
              <a:buNone/>
              <a:defRPr sz="1800"/>
            </a:lvl1pPr>
            <a:lvl2pPr marL="914400" lvl="1" indent="-228600" algn="l">
              <a:lnSpc>
                <a:spcPct val="100000"/>
              </a:lnSpc>
              <a:spcBef>
                <a:spcPts val="1200"/>
              </a:spcBef>
              <a:spcAft>
                <a:spcPts val="0"/>
              </a:spcAft>
              <a:buSzPts val="2201"/>
              <a:buNone/>
              <a:defRPr/>
            </a:lvl2pPr>
            <a:lvl3pPr marL="1371600" lvl="2" indent="-228600" algn="l">
              <a:lnSpc>
                <a:spcPct val="100000"/>
              </a:lnSpc>
              <a:spcBef>
                <a:spcPts val="1200"/>
              </a:spcBef>
              <a:spcAft>
                <a:spcPts val="0"/>
              </a:spcAft>
              <a:buSzPts val="2000"/>
              <a:buNone/>
              <a:defRPr/>
            </a:lvl3pPr>
            <a:lvl4pPr marL="1828800" lvl="3" indent="-228600" algn="l">
              <a:lnSpc>
                <a:spcPct val="100000"/>
              </a:lnSpc>
              <a:spcBef>
                <a:spcPts val="1200"/>
              </a:spcBef>
              <a:spcAft>
                <a:spcPts val="0"/>
              </a:spcAft>
              <a:buSzPts val="1801"/>
              <a:buNone/>
              <a:defRPr/>
            </a:lvl4pPr>
            <a:lvl5pPr marL="2286000" lvl="4" indent="-228600" algn="l">
              <a:lnSpc>
                <a:spcPct val="100000"/>
              </a:lnSpc>
              <a:spcBef>
                <a:spcPts val="1200"/>
              </a:spcBef>
              <a:spcAft>
                <a:spcPts val="0"/>
              </a:spcAft>
              <a:buSzPts val="1801"/>
              <a:buNone/>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able Slide">
  <p:cSld name="Table Slide">
    <p:spTree>
      <p:nvGrpSpPr>
        <p:cNvPr id="1" name="Shape 138"/>
        <p:cNvGrpSpPr/>
        <p:nvPr/>
      </p:nvGrpSpPr>
      <p:grpSpPr>
        <a:xfrm>
          <a:off x="0" y="0"/>
          <a:ext cx="0" cy="0"/>
          <a:chOff x="0" y="0"/>
          <a:chExt cx="0" cy="0"/>
        </a:xfrm>
      </p:grpSpPr>
      <p:sp>
        <p:nvSpPr>
          <p:cNvPr id="139" name="Google Shape;139;p58"/>
          <p:cNvSpPr txBox="1">
            <a:spLocks noGrp="1"/>
          </p:cNvSpPr>
          <p:nvPr>
            <p:ph type="title"/>
          </p:nvPr>
        </p:nvSpPr>
        <p:spPr>
          <a:xfrm>
            <a:off x="334802" y="334807"/>
            <a:ext cx="11522238" cy="315439"/>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0" name="Google Shape;140;p58"/>
          <p:cNvSpPr txBox="1">
            <a:spLocks noGrp="1"/>
          </p:cNvSpPr>
          <p:nvPr>
            <p:ph type="ftr" idx="11"/>
          </p:nvPr>
        </p:nvSpPr>
        <p:spPr>
          <a:xfrm>
            <a:off x="1992314" y="6654089"/>
            <a:ext cx="7242714" cy="141167"/>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799" b="0">
                <a:solidFill>
                  <a:srgbClr val="7F7F7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141" name="Google Shape;141;p58"/>
          <p:cNvSpPr txBox="1">
            <a:spLocks noGrp="1"/>
          </p:cNvSpPr>
          <p:nvPr>
            <p:ph type="sldNum" idx="12"/>
          </p:nvPr>
        </p:nvSpPr>
        <p:spPr>
          <a:xfrm>
            <a:off x="11211873" y="6654089"/>
            <a:ext cx="645169" cy="14116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799">
                <a:solidFill>
                  <a:srgbClr val="7F7F7F"/>
                </a:solidFill>
                <a:latin typeface="Arial"/>
                <a:ea typeface="Arial"/>
                <a:cs typeface="Arial"/>
                <a:sym typeface="Arial"/>
              </a:defRPr>
            </a:lvl1pPr>
            <a:lvl2pPr marL="0" lvl="1" indent="0" algn="r">
              <a:spcBef>
                <a:spcPts val="0"/>
              </a:spcBef>
              <a:buNone/>
              <a:defRPr sz="799">
                <a:solidFill>
                  <a:srgbClr val="7F7F7F"/>
                </a:solidFill>
                <a:latin typeface="Arial"/>
                <a:ea typeface="Arial"/>
                <a:cs typeface="Arial"/>
                <a:sym typeface="Arial"/>
              </a:defRPr>
            </a:lvl2pPr>
            <a:lvl3pPr marL="0" lvl="2" indent="0" algn="r">
              <a:spcBef>
                <a:spcPts val="0"/>
              </a:spcBef>
              <a:buNone/>
              <a:defRPr sz="799">
                <a:solidFill>
                  <a:srgbClr val="7F7F7F"/>
                </a:solidFill>
                <a:latin typeface="Arial"/>
                <a:ea typeface="Arial"/>
                <a:cs typeface="Arial"/>
                <a:sym typeface="Arial"/>
              </a:defRPr>
            </a:lvl3pPr>
            <a:lvl4pPr marL="0" lvl="3" indent="0" algn="r">
              <a:spcBef>
                <a:spcPts val="0"/>
              </a:spcBef>
              <a:buNone/>
              <a:defRPr sz="799">
                <a:solidFill>
                  <a:srgbClr val="7F7F7F"/>
                </a:solidFill>
                <a:latin typeface="Arial"/>
                <a:ea typeface="Arial"/>
                <a:cs typeface="Arial"/>
                <a:sym typeface="Arial"/>
              </a:defRPr>
            </a:lvl4pPr>
            <a:lvl5pPr marL="0" lvl="4" indent="0" algn="r">
              <a:spcBef>
                <a:spcPts val="0"/>
              </a:spcBef>
              <a:buNone/>
              <a:defRPr sz="799">
                <a:solidFill>
                  <a:srgbClr val="7F7F7F"/>
                </a:solidFill>
                <a:latin typeface="Arial"/>
                <a:ea typeface="Arial"/>
                <a:cs typeface="Arial"/>
                <a:sym typeface="Arial"/>
              </a:defRPr>
            </a:lvl5pPr>
            <a:lvl6pPr marL="0" lvl="5" indent="0" algn="r">
              <a:spcBef>
                <a:spcPts val="0"/>
              </a:spcBef>
              <a:buNone/>
              <a:defRPr sz="799">
                <a:solidFill>
                  <a:srgbClr val="7F7F7F"/>
                </a:solidFill>
                <a:latin typeface="Arial"/>
                <a:ea typeface="Arial"/>
                <a:cs typeface="Arial"/>
                <a:sym typeface="Arial"/>
              </a:defRPr>
            </a:lvl6pPr>
            <a:lvl7pPr marL="0" lvl="6" indent="0" algn="r">
              <a:spcBef>
                <a:spcPts val="0"/>
              </a:spcBef>
              <a:buNone/>
              <a:defRPr sz="799">
                <a:solidFill>
                  <a:srgbClr val="7F7F7F"/>
                </a:solidFill>
                <a:latin typeface="Arial"/>
                <a:ea typeface="Arial"/>
                <a:cs typeface="Arial"/>
                <a:sym typeface="Arial"/>
              </a:defRPr>
            </a:lvl7pPr>
            <a:lvl8pPr marL="0" lvl="7" indent="0" algn="r">
              <a:spcBef>
                <a:spcPts val="0"/>
              </a:spcBef>
              <a:buNone/>
              <a:defRPr sz="799">
                <a:solidFill>
                  <a:srgbClr val="7F7F7F"/>
                </a:solidFill>
                <a:latin typeface="Arial"/>
                <a:ea typeface="Arial"/>
                <a:cs typeface="Arial"/>
                <a:sym typeface="Arial"/>
              </a:defRPr>
            </a:lvl8pPr>
            <a:lvl9pPr marL="0" lvl="8" indent="0" algn="r">
              <a:spcBef>
                <a:spcPts val="0"/>
              </a:spcBef>
              <a:buNone/>
              <a:defRPr sz="799">
                <a:solidFill>
                  <a:srgbClr val="7F7F7F"/>
                </a:solidFill>
                <a:latin typeface="Arial"/>
                <a:ea typeface="Arial"/>
                <a:cs typeface="Arial"/>
                <a:sym typeface="Arial"/>
              </a:defRPr>
            </a:lvl9pPr>
          </a:lstStyle>
          <a:p>
            <a:pPr marL="0" lvl="0" indent="0" algn="r" rtl="0">
              <a:spcBef>
                <a:spcPts val="0"/>
              </a:spcBef>
              <a:spcAft>
                <a:spcPts val="0"/>
              </a:spcAft>
              <a:buNone/>
            </a:pPr>
            <a:r>
              <a:rPr lang="en-GB" dirty="0"/>
              <a:t>- </a:t>
            </a:r>
            <a:fld id="{00000000-1234-1234-1234-123412341234}" type="slidenum">
              <a:rPr lang="en-GB"/>
              <a:t>‹#›</a:t>
            </a:fld>
            <a:r>
              <a:rPr lang="en-GB" dirty="0"/>
              <a:t> -</a:t>
            </a:r>
            <a:endParaRPr sz="800" dirty="0"/>
          </a:p>
        </p:txBody>
      </p:sp>
      <p:sp>
        <p:nvSpPr>
          <p:cNvPr id="142" name="Google Shape;142;p58"/>
          <p:cNvSpPr txBox="1">
            <a:spLocks noGrp="1"/>
          </p:cNvSpPr>
          <p:nvPr>
            <p:ph type="body" idx="1"/>
          </p:nvPr>
        </p:nvSpPr>
        <p:spPr>
          <a:xfrm>
            <a:off x="334801" y="681550"/>
            <a:ext cx="11521785" cy="4169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800"/>
              <a:buFont typeface="Arial"/>
              <a:buNone/>
              <a:defRPr sz="1800"/>
            </a:lvl1pPr>
            <a:lvl2pPr marL="914400" lvl="1" indent="-228600" algn="l">
              <a:lnSpc>
                <a:spcPct val="100000"/>
              </a:lnSpc>
              <a:spcBef>
                <a:spcPts val="1200"/>
              </a:spcBef>
              <a:spcAft>
                <a:spcPts val="0"/>
              </a:spcAft>
              <a:buSzPts val="2201"/>
              <a:buNone/>
              <a:defRPr/>
            </a:lvl2pPr>
            <a:lvl3pPr marL="1371600" lvl="2" indent="-228600" algn="l">
              <a:lnSpc>
                <a:spcPct val="100000"/>
              </a:lnSpc>
              <a:spcBef>
                <a:spcPts val="1200"/>
              </a:spcBef>
              <a:spcAft>
                <a:spcPts val="0"/>
              </a:spcAft>
              <a:buSzPts val="2000"/>
              <a:buNone/>
              <a:defRPr/>
            </a:lvl3pPr>
            <a:lvl4pPr marL="1828800" lvl="3" indent="-228600" algn="l">
              <a:lnSpc>
                <a:spcPct val="100000"/>
              </a:lnSpc>
              <a:spcBef>
                <a:spcPts val="1200"/>
              </a:spcBef>
              <a:spcAft>
                <a:spcPts val="0"/>
              </a:spcAft>
              <a:buSzPts val="1801"/>
              <a:buNone/>
              <a:defRPr/>
            </a:lvl4pPr>
            <a:lvl5pPr marL="2286000" lvl="4" indent="-228600" algn="l">
              <a:lnSpc>
                <a:spcPct val="100000"/>
              </a:lnSpc>
              <a:spcBef>
                <a:spcPts val="1200"/>
              </a:spcBef>
              <a:spcAft>
                <a:spcPts val="0"/>
              </a:spcAft>
              <a:buSzPts val="1801"/>
              <a:buNone/>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2_Custom Layout">
  <p:cSld name="2_Custom Layout">
    <p:spTree>
      <p:nvGrpSpPr>
        <p:cNvPr id="1" name="Shape 143"/>
        <p:cNvGrpSpPr/>
        <p:nvPr/>
      </p:nvGrpSpPr>
      <p:grpSpPr>
        <a:xfrm>
          <a:off x="0" y="0"/>
          <a:ext cx="0" cy="0"/>
          <a:chOff x="0" y="0"/>
          <a:chExt cx="0" cy="0"/>
        </a:xfrm>
      </p:grpSpPr>
      <p:sp>
        <p:nvSpPr>
          <p:cNvPr id="144" name="Google Shape;144;p59"/>
          <p:cNvSpPr txBox="1">
            <a:spLocks noGrp="1"/>
          </p:cNvSpPr>
          <p:nvPr>
            <p:ph type="title"/>
          </p:nvPr>
        </p:nvSpPr>
        <p:spPr>
          <a:xfrm>
            <a:off x="334802" y="334807"/>
            <a:ext cx="11522238" cy="315439"/>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5" name="Google Shape;145;p59"/>
          <p:cNvSpPr txBox="1">
            <a:spLocks noGrp="1"/>
          </p:cNvSpPr>
          <p:nvPr>
            <p:ph type="body" idx="1"/>
          </p:nvPr>
        </p:nvSpPr>
        <p:spPr>
          <a:xfrm>
            <a:off x="485474" y="2420471"/>
            <a:ext cx="2438400" cy="4043082"/>
          </a:xfrm>
          <a:prstGeom prst="rect">
            <a:avLst/>
          </a:prstGeom>
          <a:noFill/>
          <a:ln>
            <a:noFill/>
          </a:ln>
        </p:spPr>
        <p:txBody>
          <a:bodyPr spcFirstLastPara="1" wrap="square" lIns="0" tIns="0" rIns="0" bIns="0" anchor="t" anchorCtr="0">
            <a:noAutofit/>
          </a:bodyPr>
          <a:lstStyle>
            <a:lvl1pPr marL="457200" lvl="0" indent="-292100" algn="l">
              <a:lnSpc>
                <a:spcPct val="100000"/>
              </a:lnSpc>
              <a:spcBef>
                <a:spcPts val="0"/>
              </a:spcBef>
              <a:spcAft>
                <a:spcPts val="0"/>
              </a:spcAft>
              <a:buSzPts val="1000"/>
              <a:buChar char="•"/>
              <a:defRPr sz="1000"/>
            </a:lvl1pPr>
            <a:lvl2pPr marL="914400" lvl="1" indent="-292100" algn="l">
              <a:lnSpc>
                <a:spcPct val="100000"/>
              </a:lnSpc>
              <a:spcBef>
                <a:spcPts val="600"/>
              </a:spcBef>
              <a:spcAft>
                <a:spcPts val="0"/>
              </a:spcAft>
              <a:buSzPts val="1000"/>
              <a:buChar char="•"/>
              <a:defRPr sz="1000"/>
            </a:lvl2pPr>
            <a:lvl3pPr marL="1371600" lvl="2" indent="-285750" algn="l">
              <a:lnSpc>
                <a:spcPct val="100000"/>
              </a:lnSpc>
              <a:spcBef>
                <a:spcPts val="600"/>
              </a:spcBef>
              <a:spcAft>
                <a:spcPts val="0"/>
              </a:spcAft>
              <a:buSzPts val="900"/>
              <a:buChar char="•"/>
              <a:defRPr sz="900"/>
            </a:lvl3pPr>
            <a:lvl4pPr marL="1828800" lvl="3" indent="-285750" algn="l">
              <a:lnSpc>
                <a:spcPct val="100000"/>
              </a:lnSpc>
              <a:spcBef>
                <a:spcPts val="600"/>
              </a:spcBef>
              <a:spcAft>
                <a:spcPts val="0"/>
              </a:spcAft>
              <a:buSzPts val="900"/>
              <a:buChar char="•"/>
              <a:defRPr sz="900"/>
            </a:lvl4pPr>
            <a:lvl5pPr marL="2286000" lvl="4" indent="-285750" algn="l">
              <a:lnSpc>
                <a:spcPct val="100000"/>
              </a:lnSpc>
              <a:spcBef>
                <a:spcPts val="600"/>
              </a:spcBef>
              <a:spcAft>
                <a:spcPts val="0"/>
              </a:spcAft>
              <a:buSzPts val="900"/>
              <a:buChar char="•"/>
              <a:defRPr sz="9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6" name="Google Shape;146;p59"/>
          <p:cNvSpPr txBox="1">
            <a:spLocks noGrp="1"/>
          </p:cNvSpPr>
          <p:nvPr>
            <p:ph type="body" idx="2"/>
          </p:nvPr>
        </p:nvSpPr>
        <p:spPr>
          <a:xfrm>
            <a:off x="3210745" y="2420471"/>
            <a:ext cx="2438400" cy="4043082"/>
          </a:xfrm>
          <a:prstGeom prst="rect">
            <a:avLst/>
          </a:prstGeom>
          <a:noFill/>
          <a:ln>
            <a:noFill/>
          </a:ln>
        </p:spPr>
        <p:txBody>
          <a:bodyPr spcFirstLastPara="1" wrap="square" lIns="0" tIns="0" rIns="0" bIns="0" anchor="t" anchorCtr="0">
            <a:noAutofit/>
          </a:bodyPr>
          <a:lstStyle>
            <a:lvl1pPr marL="457200" lvl="0" indent="-292100" algn="l">
              <a:lnSpc>
                <a:spcPct val="100000"/>
              </a:lnSpc>
              <a:spcBef>
                <a:spcPts val="0"/>
              </a:spcBef>
              <a:spcAft>
                <a:spcPts val="0"/>
              </a:spcAft>
              <a:buSzPts val="1000"/>
              <a:buChar char="•"/>
              <a:defRPr sz="1000"/>
            </a:lvl1pPr>
            <a:lvl2pPr marL="914400" lvl="1" indent="-292100" algn="l">
              <a:lnSpc>
                <a:spcPct val="100000"/>
              </a:lnSpc>
              <a:spcBef>
                <a:spcPts val="600"/>
              </a:spcBef>
              <a:spcAft>
                <a:spcPts val="0"/>
              </a:spcAft>
              <a:buSzPts val="1000"/>
              <a:buChar char="•"/>
              <a:defRPr sz="1000"/>
            </a:lvl2pPr>
            <a:lvl3pPr marL="1371600" lvl="2" indent="-285750" algn="l">
              <a:lnSpc>
                <a:spcPct val="100000"/>
              </a:lnSpc>
              <a:spcBef>
                <a:spcPts val="600"/>
              </a:spcBef>
              <a:spcAft>
                <a:spcPts val="0"/>
              </a:spcAft>
              <a:buSzPts val="900"/>
              <a:buChar char="•"/>
              <a:defRPr sz="900"/>
            </a:lvl3pPr>
            <a:lvl4pPr marL="1828800" lvl="3" indent="-285750" algn="l">
              <a:lnSpc>
                <a:spcPct val="100000"/>
              </a:lnSpc>
              <a:spcBef>
                <a:spcPts val="600"/>
              </a:spcBef>
              <a:spcAft>
                <a:spcPts val="0"/>
              </a:spcAft>
              <a:buSzPts val="900"/>
              <a:buChar char="•"/>
              <a:defRPr sz="900"/>
            </a:lvl4pPr>
            <a:lvl5pPr marL="2286000" lvl="4" indent="-285750" algn="l">
              <a:lnSpc>
                <a:spcPct val="100000"/>
              </a:lnSpc>
              <a:spcBef>
                <a:spcPts val="600"/>
              </a:spcBef>
              <a:spcAft>
                <a:spcPts val="0"/>
              </a:spcAft>
              <a:buSzPts val="900"/>
              <a:buChar char="•"/>
              <a:defRPr sz="9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7" name="Google Shape;147;p59"/>
          <p:cNvSpPr txBox="1">
            <a:spLocks noGrp="1"/>
          </p:cNvSpPr>
          <p:nvPr>
            <p:ph type="body" idx="3"/>
          </p:nvPr>
        </p:nvSpPr>
        <p:spPr>
          <a:xfrm>
            <a:off x="5936015" y="2420471"/>
            <a:ext cx="2438400" cy="4043082"/>
          </a:xfrm>
          <a:prstGeom prst="rect">
            <a:avLst/>
          </a:prstGeom>
          <a:noFill/>
          <a:ln>
            <a:noFill/>
          </a:ln>
        </p:spPr>
        <p:txBody>
          <a:bodyPr spcFirstLastPara="1" wrap="square" lIns="0" tIns="0" rIns="0" bIns="0" anchor="t" anchorCtr="0">
            <a:noAutofit/>
          </a:bodyPr>
          <a:lstStyle>
            <a:lvl1pPr marL="457200" lvl="0" indent="-292100" algn="l">
              <a:lnSpc>
                <a:spcPct val="100000"/>
              </a:lnSpc>
              <a:spcBef>
                <a:spcPts val="0"/>
              </a:spcBef>
              <a:spcAft>
                <a:spcPts val="0"/>
              </a:spcAft>
              <a:buSzPts val="1000"/>
              <a:buChar char="•"/>
              <a:defRPr sz="1000"/>
            </a:lvl1pPr>
            <a:lvl2pPr marL="914400" lvl="1" indent="-292100" algn="l">
              <a:lnSpc>
                <a:spcPct val="100000"/>
              </a:lnSpc>
              <a:spcBef>
                <a:spcPts val="600"/>
              </a:spcBef>
              <a:spcAft>
                <a:spcPts val="0"/>
              </a:spcAft>
              <a:buSzPts val="1000"/>
              <a:buChar char="•"/>
              <a:defRPr sz="1000"/>
            </a:lvl2pPr>
            <a:lvl3pPr marL="1371600" lvl="2" indent="-285750" algn="l">
              <a:lnSpc>
                <a:spcPct val="100000"/>
              </a:lnSpc>
              <a:spcBef>
                <a:spcPts val="600"/>
              </a:spcBef>
              <a:spcAft>
                <a:spcPts val="0"/>
              </a:spcAft>
              <a:buSzPts val="900"/>
              <a:buChar char="•"/>
              <a:defRPr sz="900"/>
            </a:lvl3pPr>
            <a:lvl4pPr marL="1828800" lvl="3" indent="-285750" algn="l">
              <a:lnSpc>
                <a:spcPct val="100000"/>
              </a:lnSpc>
              <a:spcBef>
                <a:spcPts val="600"/>
              </a:spcBef>
              <a:spcAft>
                <a:spcPts val="0"/>
              </a:spcAft>
              <a:buSzPts val="900"/>
              <a:buChar char="•"/>
              <a:defRPr sz="900"/>
            </a:lvl4pPr>
            <a:lvl5pPr marL="2286000" lvl="4" indent="-285750" algn="l">
              <a:lnSpc>
                <a:spcPct val="100000"/>
              </a:lnSpc>
              <a:spcBef>
                <a:spcPts val="600"/>
              </a:spcBef>
              <a:spcAft>
                <a:spcPts val="0"/>
              </a:spcAft>
              <a:buSzPts val="900"/>
              <a:buChar char="•"/>
              <a:defRPr sz="9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8" name="Google Shape;148;p59"/>
          <p:cNvSpPr txBox="1">
            <a:spLocks noGrp="1"/>
          </p:cNvSpPr>
          <p:nvPr>
            <p:ph type="body" idx="4"/>
          </p:nvPr>
        </p:nvSpPr>
        <p:spPr>
          <a:xfrm>
            <a:off x="8661285" y="2420471"/>
            <a:ext cx="2438400" cy="4043082"/>
          </a:xfrm>
          <a:prstGeom prst="rect">
            <a:avLst/>
          </a:prstGeom>
          <a:noFill/>
          <a:ln>
            <a:noFill/>
          </a:ln>
        </p:spPr>
        <p:txBody>
          <a:bodyPr spcFirstLastPara="1" wrap="square" lIns="0" tIns="0" rIns="0" bIns="0" anchor="t" anchorCtr="0">
            <a:noAutofit/>
          </a:bodyPr>
          <a:lstStyle>
            <a:lvl1pPr marL="457200" lvl="0" indent="-292100" algn="l">
              <a:lnSpc>
                <a:spcPct val="100000"/>
              </a:lnSpc>
              <a:spcBef>
                <a:spcPts val="0"/>
              </a:spcBef>
              <a:spcAft>
                <a:spcPts val="0"/>
              </a:spcAft>
              <a:buSzPts val="1000"/>
              <a:buChar char="•"/>
              <a:defRPr sz="1000"/>
            </a:lvl1pPr>
            <a:lvl2pPr marL="914400" lvl="1" indent="-292100" algn="l">
              <a:lnSpc>
                <a:spcPct val="100000"/>
              </a:lnSpc>
              <a:spcBef>
                <a:spcPts val="600"/>
              </a:spcBef>
              <a:spcAft>
                <a:spcPts val="0"/>
              </a:spcAft>
              <a:buSzPts val="1000"/>
              <a:buChar char="•"/>
              <a:defRPr sz="1000"/>
            </a:lvl2pPr>
            <a:lvl3pPr marL="1371600" lvl="2" indent="-285750" algn="l">
              <a:lnSpc>
                <a:spcPct val="100000"/>
              </a:lnSpc>
              <a:spcBef>
                <a:spcPts val="600"/>
              </a:spcBef>
              <a:spcAft>
                <a:spcPts val="0"/>
              </a:spcAft>
              <a:buSzPts val="900"/>
              <a:buChar char="•"/>
              <a:defRPr sz="900"/>
            </a:lvl3pPr>
            <a:lvl4pPr marL="1828800" lvl="3" indent="-285750" algn="l">
              <a:lnSpc>
                <a:spcPct val="100000"/>
              </a:lnSpc>
              <a:spcBef>
                <a:spcPts val="600"/>
              </a:spcBef>
              <a:spcAft>
                <a:spcPts val="0"/>
              </a:spcAft>
              <a:buSzPts val="900"/>
              <a:buChar char="•"/>
              <a:defRPr sz="900"/>
            </a:lvl4pPr>
            <a:lvl5pPr marL="2286000" lvl="4" indent="-285750" algn="l">
              <a:lnSpc>
                <a:spcPct val="100000"/>
              </a:lnSpc>
              <a:spcBef>
                <a:spcPts val="600"/>
              </a:spcBef>
              <a:spcAft>
                <a:spcPts val="0"/>
              </a:spcAft>
              <a:buSzPts val="900"/>
              <a:buChar char="•"/>
              <a:defRPr sz="9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9" name="Google Shape;149;p59"/>
          <p:cNvSpPr>
            <a:spLocks noGrp="1"/>
          </p:cNvSpPr>
          <p:nvPr>
            <p:ph type="dgm" idx="5"/>
          </p:nvPr>
        </p:nvSpPr>
        <p:spPr>
          <a:xfrm>
            <a:off x="334800" y="815976"/>
            <a:ext cx="11522238" cy="130866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accent1"/>
              </a:buClr>
              <a:buSzPts val="2201"/>
              <a:buFont typeface="Arial"/>
              <a:buChar char="•"/>
              <a:defRPr sz="2201" b="0" i="0" u="none" strike="noStrike" cap="none">
                <a:solidFill>
                  <a:schemeClr val="dk1"/>
                </a:solidFill>
                <a:latin typeface="Arial"/>
                <a:ea typeface="Arial"/>
                <a:cs typeface="Arial"/>
                <a:sym typeface="Arial"/>
              </a:defRPr>
            </a:lvl1pPr>
            <a:lvl2pPr marR="0" lvl="1" algn="l" rtl="0">
              <a:lnSpc>
                <a:spcPct val="100000"/>
              </a:lnSpc>
              <a:spcBef>
                <a:spcPts val="1200"/>
              </a:spcBef>
              <a:spcAft>
                <a:spcPts val="0"/>
              </a:spcAft>
              <a:buClr>
                <a:schemeClr val="accent2"/>
              </a:buClr>
              <a:buSzPts val="2201"/>
              <a:buFont typeface="Arial"/>
              <a:buChar char="•"/>
              <a:defRPr sz="2201" b="0" i="0" u="none" strike="noStrike" cap="none">
                <a:solidFill>
                  <a:schemeClr val="dk1"/>
                </a:solidFill>
                <a:latin typeface="Arial"/>
                <a:ea typeface="Arial"/>
                <a:cs typeface="Arial"/>
                <a:sym typeface="Arial"/>
              </a:defRPr>
            </a:lvl2pPr>
            <a:lvl3pPr marR="0" lvl="2" algn="l" rtl="0">
              <a:lnSpc>
                <a:spcPct val="100000"/>
              </a:lnSpc>
              <a:spcBef>
                <a:spcPts val="1200"/>
              </a:spcBef>
              <a:spcAft>
                <a:spcPts val="0"/>
              </a:spcAft>
              <a:buClr>
                <a:schemeClr val="accent3"/>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100000"/>
              </a:lnSpc>
              <a:spcBef>
                <a:spcPts val="1200"/>
              </a:spcBef>
              <a:spcAft>
                <a:spcPts val="0"/>
              </a:spcAft>
              <a:buClr>
                <a:schemeClr val="accent4"/>
              </a:buClr>
              <a:buSzPts val="1801"/>
              <a:buFont typeface="Arial"/>
              <a:buChar char="•"/>
              <a:defRPr sz="1801" b="0" i="0" u="none" strike="noStrike" cap="none">
                <a:solidFill>
                  <a:schemeClr val="dk1"/>
                </a:solidFill>
                <a:latin typeface="Arial"/>
                <a:ea typeface="Arial"/>
                <a:cs typeface="Arial"/>
                <a:sym typeface="Arial"/>
              </a:defRPr>
            </a:lvl4pPr>
            <a:lvl5pPr marR="0" lvl="4" algn="l" rtl="0">
              <a:lnSpc>
                <a:spcPct val="100000"/>
              </a:lnSpc>
              <a:spcBef>
                <a:spcPts val="1200"/>
              </a:spcBef>
              <a:spcAft>
                <a:spcPts val="0"/>
              </a:spcAft>
              <a:buClr>
                <a:schemeClr val="accent5"/>
              </a:buClr>
              <a:buSzPts val="1801"/>
              <a:buFont typeface="Arial"/>
              <a:buChar char="•"/>
              <a:defRPr sz="1801" b="0" i="0" u="none" strike="noStrike" cap="none">
                <a:solidFill>
                  <a:schemeClr val="dk1"/>
                </a:solidFill>
                <a:latin typeface="Arial"/>
                <a:ea typeface="Arial"/>
                <a:cs typeface="Arial"/>
                <a:sym typeface="Arial"/>
              </a:defRPr>
            </a:lvl5pPr>
            <a:lvl6pPr marR="0" lvl="5" algn="l" rtl="0">
              <a:lnSpc>
                <a:spcPct val="90000"/>
              </a:lnSpc>
              <a:spcBef>
                <a:spcPts val="1200"/>
              </a:spcBef>
              <a:spcAft>
                <a:spcPts val="0"/>
              </a:spcAft>
              <a:buClr>
                <a:schemeClr val="dk1"/>
              </a:buClr>
              <a:buSzPts val="1801"/>
              <a:buFont typeface="Arial"/>
              <a:buChar char="•"/>
              <a:defRPr sz="1801"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Arial"/>
                <a:ea typeface="Arial"/>
                <a:cs typeface="Arial"/>
                <a:sym typeface="Arial"/>
              </a:defRPr>
            </a:lvl9pPr>
          </a:lstStyle>
          <a:p>
            <a:endParaRPr dirty="0"/>
          </a:p>
        </p:txBody>
      </p:sp>
      <p:sp>
        <p:nvSpPr>
          <p:cNvPr id="150" name="Google Shape;150;p59"/>
          <p:cNvSpPr txBox="1">
            <a:spLocks noGrp="1"/>
          </p:cNvSpPr>
          <p:nvPr>
            <p:ph type="ftr" idx="11"/>
          </p:nvPr>
        </p:nvSpPr>
        <p:spPr>
          <a:xfrm>
            <a:off x="1992314" y="6654089"/>
            <a:ext cx="7242714" cy="141167"/>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799" b="0">
                <a:solidFill>
                  <a:srgbClr val="7F7F7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151" name="Google Shape;151;p59"/>
          <p:cNvSpPr txBox="1">
            <a:spLocks noGrp="1"/>
          </p:cNvSpPr>
          <p:nvPr>
            <p:ph type="sldNum" idx="12"/>
          </p:nvPr>
        </p:nvSpPr>
        <p:spPr>
          <a:xfrm>
            <a:off x="11211873" y="6654089"/>
            <a:ext cx="645169" cy="14116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799">
                <a:solidFill>
                  <a:srgbClr val="7F7F7F"/>
                </a:solidFill>
                <a:latin typeface="Arial"/>
                <a:ea typeface="Arial"/>
                <a:cs typeface="Arial"/>
                <a:sym typeface="Arial"/>
              </a:defRPr>
            </a:lvl1pPr>
            <a:lvl2pPr marL="0" lvl="1" indent="0" algn="r">
              <a:spcBef>
                <a:spcPts val="0"/>
              </a:spcBef>
              <a:buNone/>
              <a:defRPr sz="799">
                <a:solidFill>
                  <a:srgbClr val="7F7F7F"/>
                </a:solidFill>
                <a:latin typeface="Arial"/>
                <a:ea typeface="Arial"/>
                <a:cs typeface="Arial"/>
                <a:sym typeface="Arial"/>
              </a:defRPr>
            </a:lvl2pPr>
            <a:lvl3pPr marL="0" lvl="2" indent="0" algn="r">
              <a:spcBef>
                <a:spcPts val="0"/>
              </a:spcBef>
              <a:buNone/>
              <a:defRPr sz="799">
                <a:solidFill>
                  <a:srgbClr val="7F7F7F"/>
                </a:solidFill>
                <a:latin typeface="Arial"/>
                <a:ea typeface="Arial"/>
                <a:cs typeface="Arial"/>
                <a:sym typeface="Arial"/>
              </a:defRPr>
            </a:lvl3pPr>
            <a:lvl4pPr marL="0" lvl="3" indent="0" algn="r">
              <a:spcBef>
                <a:spcPts val="0"/>
              </a:spcBef>
              <a:buNone/>
              <a:defRPr sz="799">
                <a:solidFill>
                  <a:srgbClr val="7F7F7F"/>
                </a:solidFill>
                <a:latin typeface="Arial"/>
                <a:ea typeface="Arial"/>
                <a:cs typeface="Arial"/>
                <a:sym typeface="Arial"/>
              </a:defRPr>
            </a:lvl4pPr>
            <a:lvl5pPr marL="0" lvl="4" indent="0" algn="r">
              <a:spcBef>
                <a:spcPts val="0"/>
              </a:spcBef>
              <a:buNone/>
              <a:defRPr sz="799">
                <a:solidFill>
                  <a:srgbClr val="7F7F7F"/>
                </a:solidFill>
                <a:latin typeface="Arial"/>
                <a:ea typeface="Arial"/>
                <a:cs typeface="Arial"/>
                <a:sym typeface="Arial"/>
              </a:defRPr>
            </a:lvl5pPr>
            <a:lvl6pPr marL="0" lvl="5" indent="0" algn="r">
              <a:spcBef>
                <a:spcPts val="0"/>
              </a:spcBef>
              <a:buNone/>
              <a:defRPr sz="799">
                <a:solidFill>
                  <a:srgbClr val="7F7F7F"/>
                </a:solidFill>
                <a:latin typeface="Arial"/>
                <a:ea typeface="Arial"/>
                <a:cs typeface="Arial"/>
                <a:sym typeface="Arial"/>
              </a:defRPr>
            </a:lvl6pPr>
            <a:lvl7pPr marL="0" lvl="6" indent="0" algn="r">
              <a:spcBef>
                <a:spcPts val="0"/>
              </a:spcBef>
              <a:buNone/>
              <a:defRPr sz="799">
                <a:solidFill>
                  <a:srgbClr val="7F7F7F"/>
                </a:solidFill>
                <a:latin typeface="Arial"/>
                <a:ea typeface="Arial"/>
                <a:cs typeface="Arial"/>
                <a:sym typeface="Arial"/>
              </a:defRPr>
            </a:lvl7pPr>
            <a:lvl8pPr marL="0" lvl="7" indent="0" algn="r">
              <a:spcBef>
                <a:spcPts val="0"/>
              </a:spcBef>
              <a:buNone/>
              <a:defRPr sz="799">
                <a:solidFill>
                  <a:srgbClr val="7F7F7F"/>
                </a:solidFill>
                <a:latin typeface="Arial"/>
                <a:ea typeface="Arial"/>
                <a:cs typeface="Arial"/>
                <a:sym typeface="Arial"/>
              </a:defRPr>
            </a:lvl8pPr>
            <a:lvl9pPr marL="0" lvl="8" indent="0" algn="r">
              <a:spcBef>
                <a:spcPts val="0"/>
              </a:spcBef>
              <a:buNone/>
              <a:defRPr sz="799">
                <a:solidFill>
                  <a:srgbClr val="7F7F7F"/>
                </a:solidFill>
                <a:latin typeface="Arial"/>
                <a:ea typeface="Arial"/>
                <a:cs typeface="Arial"/>
                <a:sym typeface="Arial"/>
              </a:defRPr>
            </a:lvl9pPr>
          </a:lstStyle>
          <a:p>
            <a:pPr marL="0" lvl="0" indent="0" algn="r" rtl="0">
              <a:spcBef>
                <a:spcPts val="0"/>
              </a:spcBef>
              <a:spcAft>
                <a:spcPts val="0"/>
              </a:spcAft>
              <a:buNone/>
            </a:pPr>
            <a:r>
              <a:rPr lang="en-GB" dirty="0"/>
              <a:t>- </a:t>
            </a:r>
            <a:fld id="{00000000-1234-1234-1234-123412341234}" type="slidenum">
              <a:rPr lang="en-GB"/>
              <a:t>‹#›</a:t>
            </a:fld>
            <a:r>
              <a:rPr lang="en-GB" dirty="0"/>
              <a:t> -</a:t>
            </a:r>
            <a:endParaRPr sz="800"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1_End Slide - Black">
  <p:cSld name="1_End Slide - Black">
    <p:spTree>
      <p:nvGrpSpPr>
        <p:cNvPr id="1" name="Shape 152"/>
        <p:cNvGrpSpPr/>
        <p:nvPr/>
      </p:nvGrpSpPr>
      <p:grpSpPr>
        <a:xfrm>
          <a:off x="0" y="0"/>
          <a:ext cx="0" cy="0"/>
          <a:chOff x="0" y="0"/>
          <a:chExt cx="0" cy="0"/>
        </a:xfrm>
      </p:grpSpPr>
      <p:sp>
        <p:nvSpPr>
          <p:cNvPr id="153" name="Google Shape;153;p60"/>
          <p:cNvSpPr txBox="1"/>
          <p:nvPr/>
        </p:nvSpPr>
        <p:spPr>
          <a:xfrm>
            <a:off x="334801" y="6510650"/>
            <a:ext cx="1360834" cy="12298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799" dirty="0">
                <a:solidFill>
                  <a:schemeClr val="lt1"/>
                </a:solidFill>
                <a:latin typeface="Arial"/>
                <a:ea typeface="Arial"/>
                <a:cs typeface="Arial"/>
                <a:sym typeface="Arial"/>
              </a:rPr>
              <a:t>© Palladium 2019</a:t>
            </a:r>
            <a:endParaRPr dirty="0"/>
          </a:p>
        </p:txBody>
      </p:sp>
      <p:sp>
        <p:nvSpPr>
          <p:cNvPr id="154" name="Google Shape;154;p60"/>
          <p:cNvSpPr txBox="1"/>
          <p:nvPr/>
        </p:nvSpPr>
        <p:spPr>
          <a:xfrm>
            <a:off x="8475788" y="6510645"/>
            <a:ext cx="3303292" cy="347356"/>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r>
              <a:rPr lang="en-GB" sz="1000" dirty="0">
                <a:solidFill>
                  <a:schemeClr val="lt1"/>
                </a:solidFill>
                <a:latin typeface="Arial"/>
                <a:ea typeface="Arial"/>
                <a:cs typeface="Arial"/>
                <a:sym typeface="Arial"/>
              </a:rPr>
              <a:t>www.thepalladiumgroup.com</a:t>
            </a:r>
            <a:endParaRPr sz="1000" dirty="0">
              <a:solidFill>
                <a:schemeClr val="lt1"/>
              </a:solidFill>
              <a:latin typeface="Arial"/>
              <a:ea typeface="Arial"/>
              <a:cs typeface="Arial"/>
              <a:sym typeface="Arial"/>
            </a:endParaRPr>
          </a:p>
        </p:txBody>
      </p:sp>
      <p:sp>
        <p:nvSpPr>
          <p:cNvPr id="155" name="Google Shape;155;p60"/>
          <p:cNvSpPr txBox="1">
            <a:spLocks noGrp="1"/>
          </p:cNvSpPr>
          <p:nvPr>
            <p:ph type="body" idx="1"/>
          </p:nvPr>
        </p:nvSpPr>
        <p:spPr>
          <a:xfrm>
            <a:off x="334801" y="4775200"/>
            <a:ext cx="6805246" cy="127793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sz="1400">
                <a:solidFill>
                  <a:schemeClr val="lt1"/>
                </a:solidFill>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56" name="Google Shape;156;p60"/>
          <p:cNvPicPr preferRelativeResize="0"/>
          <p:nvPr/>
        </p:nvPicPr>
        <p:blipFill rotWithShape="1">
          <a:blip r:embed="rId2">
            <a:alphaModFix/>
          </a:blip>
          <a:srcRect/>
          <a:stretch/>
        </p:blipFill>
        <p:spPr>
          <a:xfrm>
            <a:off x="1446763" y="2862657"/>
            <a:ext cx="9298473" cy="1122525"/>
          </a:xfrm>
          <a:prstGeom prst="rect">
            <a:avLst/>
          </a:prstGeom>
          <a:noFill/>
          <a:ln>
            <a:noFill/>
          </a:ln>
        </p:spPr>
      </p:pic>
    </p:spTree>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End Slide -  White">
  <p:cSld name="End Slide -  White">
    <p:spTree>
      <p:nvGrpSpPr>
        <p:cNvPr id="1" name="Shape 157"/>
        <p:cNvGrpSpPr/>
        <p:nvPr/>
      </p:nvGrpSpPr>
      <p:grpSpPr>
        <a:xfrm>
          <a:off x="0" y="0"/>
          <a:ext cx="0" cy="0"/>
          <a:chOff x="0" y="0"/>
          <a:chExt cx="0" cy="0"/>
        </a:xfrm>
      </p:grpSpPr>
      <p:sp>
        <p:nvSpPr>
          <p:cNvPr id="158" name="Google Shape;158;p61"/>
          <p:cNvSpPr txBox="1"/>
          <p:nvPr/>
        </p:nvSpPr>
        <p:spPr>
          <a:xfrm>
            <a:off x="334801" y="6510650"/>
            <a:ext cx="1360834" cy="12298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799" dirty="0">
                <a:solidFill>
                  <a:srgbClr val="7F7F7F"/>
                </a:solidFill>
                <a:latin typeface="Arial"/>
                <a:ea typeface="Arial"/>
                <a:cs typeface="Arial"/>
                <a:sym typeface="Arial"/>
              </a:rPr>
              <a:t>© Palladium 2019</a:t>
            </a:r>
            <a:endParaRPr dirty="0"/>
          </a:p>
        </p:txBody>
      </p:sp>
      <p:sp>
        <p:nvSpPr>
          <p:cNvPr id="159" name="Google Shape;159;p61"/>
          <p:cNvSpPr txBox="1"/>
          <p:nvPr/>
        </p:nvSpPr>
        <p:spPr>
          <a:xfrm>
            <a:off x="8475788" y="6510645"/>
            <a:ext cx="3303292" cy="347356"/>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r>
              <a:rPr lang="en-GB" sz="1000" dirty="0">
                <a:solidFill>
                  <a:srgbClr val="7F7F7F"/>
                </a:solidFill>
                <a:latin typeface="Arial"/>
                <a:ea typeface="Arial"/>
                <a:cs typeface="Arial"/>
                <a:sym typeface="Arial"/>
              </a:rPr>
              <a:t>www.thepalladiumgroup.com</a:t>
            </a:r>
            <a:endParaRPr sz="1000" dirty="0">
              <a:solidFill>
                <a:srgbClr val="7F7F7F"/>
              </a:solidFill>
              <a:latin typeface="Arial"/>
              <a:ea typeface="Arial"/>
              <a:cs typeface="Arial"/>
              <a:sym typeface="Arial"/>
            </a:endParaRPr>
          </a:p>
        </p:txBody>
      </p:sp>
      <p:sp>
        <p:nvSpPr>
          <p:cNvPr id="160" name="Google Shape;160;p61"/>
          <p:cNvSpPr txBox="1">
            <a:spLocks noGrp="1"/>
          </p:cNvSpPr>
          <p:nvPr>
            <p:ph type="body" idx="1"/>
          </p:nvPr>
        </p:nvSpPr>
        <p:spPr>
          <a:xfrm>
            <a:off x="334801" y="4775200"/>
            <a:ext cx="6805246" cy="127793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sz="1400">
                <a:solidFill>
                  <a:schemeClr val="dk1"/>
                </a:solidFill>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61" name="Google Shape;161;p61"/>
          <p:cNvPicPr preferRelativeResize="0"/>
          <p:nvPr/>
        </p:nvPicPr>
        <p:blipFill rotWithShape="1">
          <a:blip r:embed="rId2">
            <a:alphaModFix/>
          </a:blip>
          <a:srcRect/>
          <a:stretch/>
        </p:blipFill>
        <p:spPr>
          <a:xfrm>
            <a:off x="1446763" y="2868450"/>
            <a:ext cx="9298473" cy="112252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Divider - Option 2 (Print)">
  <p:cSld name="Divider - Option 2 (Print)">
    <p:spTree>
      <p:nvGrpSpPr>
        <p:cNvPr id="1" name="Shape 50"/>
        <p:cNvGrpSpPr/>
        <p:nvPr/>
      </p:nvGrpSpPr>
      <p:grpSpPr>
        <a:xfrm>
          <a:off x="0" y="0"/>
          <a:ext cx="0" cy="0"/>
          <a:chOff x="0" y="0"/>
          <a:chExt cx="0" cy="0"/>
        </a:xfrm>
      </p:grpSpPr>
      <p:sp>
        <p:nvSpPr>
          <p:cNvPr id="51" name="Google Shape;51;p45"/>
          <p:cNvSpPr txBox="1">
            <a:spLocks noGrp="1"/>
          </p:cNvSpPr>
          <p:nvPr>
            <p:ph type="title"/>
          </p:nvPr>
        </p:nvSpPr>
        <p:spPr>
          <a:xfrm>
            <a:off x="680141" y="1823488"/>
            <a:ext cx="5024468" cy="43722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5400"/>
              <a:buFont typeface="Arial"/>
              <a:buNone/>
              <a:defRPr sz="54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45"/>
          <p:cNvSpPr txBox="1">
            <a:spLocks noGrp="1"/>
          </p:cNvSpPr>
          <p:nvPr>
            <p:ph type="body" idx="1"/>
          </p:nvPr>
        </p:nvSpPr>
        <p:spPr>
          <a:xfrm>
            <a:off x="5841088" y="1823488"/>
            <a:ext cx="5712544" cy="4372200"/>
          </a:xfrm>
          <a:prstGeom prst="rect">
            <a:avLst/>
          </a:prstGeom>
          <a:noFill/>
          <a:ln>
            <a:noFill/>
          </a:ln>
        </p:spPr>
        <p:txBody>
          <a:bodyPr spcFirstLastPara="1" wrap="square" lIns="0" tIns="0" rIns="0" bIns="0" anchor="t" anchorCtr="0">
            <a:noAutofit/>
          </a:bodyPr>
          <a:lstStyle>
            <a:lvl1pPr marL="457200" lvl="0" indent="-228600" algn="r">
              <a:lnSpc>
                <a:spcPct val="134595"/>
              </a:lnSpc>
              <a:spcBef>
                <a:spcPts val="0"/>
              </a:spcBef>
              <a:spcAft>
                <a:spcPts val="0"/>
              </a:spcAft>
              <a:buSzPts val="32100"/>
              <a:buFont typeface="Arial"/>
              <a:buNone/>
              <a:defRPr sz="32100">
                <a:solidFill>
                  <a:schemeClr val="accent1"/>
                </a:solidFill>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45"/>
          <p:cNvSpPr txBox="1"/>
          <p:nvPr/>
        </p:nvSpPr>
        <p:spPr>
          <a:xfrm>
            <a:off x="334801" y="6663177"/>
            <a:ext cx="1360834" cy="122982"/>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r>
              <a:rPr lang="en-GB" sz="799" dirty="0">
                <a:solidFill>
                  <a:srgbClr val="7F7F7F"/>
                </a:solidFill>
                <a:latin typeface="Arial"/>
                <a:ea typeface="Arial"/>
                <a:cs typeface="Arial"/>
                <a:sym typeface="Arial"/>
              </a:rPr>
              <a:t>© Palladium 2019</a:t>
            </a:r>
            <a:endParaRPr dirty="0"/>
          </a:p>
        </p:txBody>
      </p:sp>
      <p:sp>
        <p:nvSpPr>
          <p:cNvPr id="54" name="Google Shape;54;p45"/>
          <p:cNvSpPr txBox="1">
            <a:spLocks noGrp="1"/>
          </p:cNvSpPr>
          <p:nvPr>
            <p:ph type="sldNum" idx="12"/>
          </p:nvPr>
        </p:nvSpPr>
        <p:spPr>
          <a:xfrm>
            <a:off x="11211873" y="6654089"/>
            <a:ext cx="645169" cy="14116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799">
                <a:solidFill>
                  <a:srgbClr val="7F7F7F"/>
                </a:solidFill>
                <a:latin typeface="Arial"/>
                <a:ea typeface="Arial"/>
                <a:cs typeface="Arial"/>
                <a:sym typeface="Arial"/>
              </a:defRPr>
            </a:lvl1pPr>
            <a:lvl2pPr marL="0" lvl="1" indent="0" algn="r">
              <a:spcBef>
                <a:spcPts val="0"/>
              </a:spcBef>
              <a:buNone/>
              <a:defRPr sz="799">
                <a:solidFill>
                  <a:srgbClr val="7F7F7F"/>
                </a:solidFill>
                <a:latin typeface="Arial"/>
                <a:ea typeface="Arial"/>
                <a:cs typeface="Arial"/>
                <a:sym typeface="Arial"/>
              </a:defRPr>
            </a:lvl2pPr>
            <a:lvl3pPr marL="0" lvl="2" indent="0" algn="r">
              <a:spcBef>
                <a:spcPts val="0"/>
              </a:spcBef>
              <a:buNone/>
              <a:defRPr sz="799">
                <a:solidFill>
                  <a:srgbClr val="7F7F7F"/>
                </a:solidFill>
                <a:latin typeface="Arial"/>
                <a:ea typeface="Arial"/>
                <a:cs typeface="Arial"/>
                <a:sym typeface="Arial"/>
              </a:defRPr>
            </a:lvl3pPr>
            <a:lvl4pPr marL="0" lvl="3" indent="0" algn="r">
              <a:spcBef>
                <a:spcPts val="0"/>
              </a:spcBef>
              <a:buNone/>
              <a:defRPr sz="799">
                <a:solidFill>
                  <a:srgbClr val="7F7F7F"/>
                </a:solidFill>
                <a:latin typeface="Arial"/>
                <a:ea typeface="Arial"/>
                <a:cs typeface="Arial"/>
                <a:sym typeface="Arial"/>
              </a:defRPr>
            </a:lvl4pPr>
            <a:lvl5pPr marL="0" lvl="4" indent="0" algn="r">
              <a:spcBef>
                <a:spcPts val="0"/>
              </a:spcBef>
              <a:buNone/>
              <a:defRPr sz="799">
                <a:solidFill>
                  <a:srgbClr val="7F7F7F"/>
                </a:solidFill>
                <a:latin typeface="Arial"/>
                <a:ea typeface="Arial"/>
                <a:cs typeface="Arial"/>
                <a:sym typeface="Arial"/>
              </a:defRPr>
            </a:lvl5pPr>
            <a:lvl6pPr marL="0" lvl="5" indent="0" algn="r">
              <a:spcBef>
                <a:spcPts val="0"/>
              </a:spcBef>
              <a:buNone/>
              <a:defRPr sz="799">
                <a:solidFill>
                  <a:srgbClr val="7F7F7F"/>
                </a:solidFill>
                <a:latin typeface="Arial"/>
                <a:ea typeface="Arial"/>
                <a:cs typeface="Arial"/>
                <a:sym typeface="Arial"/>
              </a:defRPr>
            </a:lvl6pPr>
            <a:lvl7pPr marL="0" lvl="6" indent="0" algn="r">
              <a:spcBef>
                <a:spcPts val="0"/>
              </a:spcBef>
              <a:buNone/>
              <a:defRPr sz="799">
                <a:solidFill>
                  <a:srgbClr val="7F7F7F"/>
                </a:solidFill>
                <a:latin typeface="Arial"/>
                <a:ea typeface="Arial"/>
                <a:cs typeface="Arial"/>
                <a:sym typeface="Arial"/>
              </a:defRPr>
            </a:lvl7pPr>
            <a:lvl8pPr marL="0" lvl="7" indent="0" algn="r">
              <a:spcBef>
                <a:spcPts val="0"/>
              </a:spcBef>
              <a:buNone/>
              <a:defRPr sz="799">
                <a:solidFill>
                  <a:srgbClr val="7F7F7F"/>
                </a:solidFill>
                <a:latin typeface="Arial"/>
                <a:ea typeface="Arial"/>
                <a:cs typeface="Arial"/>
                <a:sym typeface="Arial"/>
              </a:defRPr>
            </a:lvl8pPr>
            <a:lvl9pPr marL="0" lvl="8" indent="0" algn="r">
              <a:spcBef>
                <a:spcPts val="0"/>
              </a:spcBef>
              <a:buNone/>
              <a:defRPr sz="799">
                <a:solidFill>
                  <a:srgbClr val="7F7F7F"/>
                </a:solidFill>
                <a:latin typeface="Arial"/>
                <a:ea typeface="Arial"/>
                <a:cs typeface="Arial"/>
                <a:sym typeface="Arial"/>
              </a:defRPr>
            </a:lvl9pPr>
          </a:lstStyle>
          <a:p>
            <a:pPr marL="0" lvl="0" indent="0" algn="r" rtl="0">
              <a:spcBef>
                <a:spcPts val="0"/>
              </a:spcBef>
              <a:spcAft>
                <a:spcPts val="0"/>
              </a:spcAft>
              <a:buNone/>
            </a:pPr>
            <a:r>
              <a:rPr lang="en-GB" dirty="0"/>
              <a:t>- </a:t>
            </a:r>
            <a:fld id="{00000000-1234-1234-1234-123412341234}" type="slidenum">
              <a:rPr lang="en-GB"/>
              <a:t>‹#›</a:t>
            </a:fld>
            <a:r>
              <a:rPr lang="en-GB" dirty="0"/>
              <a:t> -</a:t>
            </a:r>
            <a:endParaRPr dirty="0"/>
          </a:p>
        </p:txBody>
      </p:sp>
      <p:pic>
        <p:nvPicPr>
          <p:cNvPr id="55" name="Google Shape;55;p45"/>
          <p:cNvPicPr preferRelativeResize="0"/>
          <p:nvPr/>
        </p:nvPicPr>
        <p:blipFill rotWithShape="1">
          <a:blip r:embed="rId2">
            <a:alphaModFix/>
          </a:blip>
          <a:srcRect/>
          <a:stretch/>
        </p:blipFill>
        <p:spPr>
          <a:xfrm>
            <a:off x="330137" y="335059"/>
            <a:ext cx="468000" cy="4680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2 Column Content layout">
  <p:cSld name="2 Column Content layout">
    <p:spTree>
      <p:nvGrpSpPr>
        <p:cNvPr id="1" name="Shape 56"/>
        <p:cNvGrpSpPr/>
        <p:nvPr/>
      </p:nvGrpSpPr>
      <p:grpSpPr>
        <a:xfrm>
          <a:off x="0" y="0"/>
          <a:ext cx="0" cy="0"/>
          <a:chOff x="0" y="0"/>
          <a:chExt cx="0" cy="0"/>
        </a:xfrm>
      </p:grpSpPr>
      <p:sp>
        <p:nvSpPr>
          <p:cNvPr id="57" name="Google Shape;57;p46"/>
          <p:cNvSpPr txBox="1">
            <a:spLocks noGrp="1"/>
          </p:cNvSpPr>
          <p:nvPr>
            <p:ph type="body" idx="1"/>
          </p:nvPr>
        </p:nvSpPr>
        <p:spPr>
          <a:xfrm>
            <a:off x="334961" y="1393200"/>
            <a:ext cx="5316923" cy="5079318"/>
          </a:xfrm>
          <a:prstGeom prst="rect">
            <a:avLst/>
          </a:prstGeom>
          <a:noFill/>
          <a:ln>
            <a:noFill/>
          </a:ln>
        </p:spPr>
        <p:txBody>
          <a:bodyPr spcFirstLastPara="1" wrap="square" lIns="0" tIns="0" rIns="0" bIns="0" anchor="t" anchorCtr="0">
            <a:noAutofit/>
          </a:bodyPr>
          <a:lstStyle>
            <a:lvl1pPr marL="457200" lvl="0" indent="-323850" algn="l">
              <a:lnSpc>
                <a:spcPct val="100000"/>
              </a:lnSpc>
              <a:spcBef>
                <a:spcPts val="0"/>
              </a:spcBef>
              <a:spcAft>
                <a:spcPts val="0"/>
              </a:spcAft>
              <a:buSzPts val="1500"/>
              <a:buChar char="•"/>
              <a:defRPr sz="1500"/>
            </a:lvl1pPr>
            <a:lvl2pPr marL="914400" lvl="1" indent="-323850" algn="l">
              <a:lnSpc>
                <a:spcPct val="100000"/>
              </a:lnSpc>
              <a:spcBef>
                <a:spcPts val="1200"/>
              </a:spcBef>
              <a:spcAft>
                <a:spcPts val="0"/>
              </a:spcAft>
              <a:buSzPts val="1500"/>
              <a:buChar char="•"/>
              <a:defRPr sz="1500"/>
            </a:lvl2pPr>
            <a:lvl3pPr marL="1371600" lvl="2" indent="-311150" algn="l">
              <a:lnSpc>
                <a:spcPct val="100000"/>
              </a:lnSpc>
              <a:spcBef>
                <a:spcPts val="601"/>
              </a:spcBef>
              <a:spcAft>
                <a:spcPts val="0"/>
              </a:spcAft>
              <a:buSzPts val="1300"/>
              <a:buChar char="•"/>
              <a:defRPr sz="1300"/>
            </a:lvl3pPr>
            <a:lvl4pPr marL="1828800" lvl="3" indent="-311150" algn="l">
              <a:lnSpc>
                <a:spcPct val="100000"/>
              </a:lnSpc>
              <a:spcBef>
                <a:spcPts val="601"/>
              </a:spcBef>
              <a:spcAft>
                <a:spcPts val="0"/>
              </a:spcAft>
              <a:buSzPts val="1300"/>
              <a:buChar char="•"/>
              <a:defRPr sz="1300"/>
            </a:lvl4pPr>
            <a:lvl5pPr marL="2286000" lvl="4" indent="-311150" algn="l">
              <a:lnSpc>
                <a:spcPct val="100000"/>
              </a:lnSpc>
              <a:spcBef>
                <a:spcPts val="601"/>
              </a:spcBef>
              <a:spcAft>
                <a:spcPts val="0"/>
              </a:spcAft>
              <a:buSzPts val="1300"/>
              <a:buChar char="•"/>
              <a:defRPr sz="1300"/>
            </a:lvl5pPr>
            <a:lvl6pPr marL="2743200" lvl="5" indent="-342900" algn="l">
              <a:lnSpc>
                <a:spcPct val="90000"/>
              </a:lnSpc>
              <a:spcBef>
                <a:spcPts val="601"/>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46"/>
          <p:cNvSpPr txBox="1">
            <a:spLocks noGrp="1"/>
          </p:cNvSpPr>
          <p:nvPr>
            <p:ph type="title"/>
          </p:nvPr>
        </p:nvSpPr>
        <p:spPr>
          <a:xfrm>
            <a:off x="334801" y="334803"/>
            <a:ext cx="11521785" cy="304391"/>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1"/>
              </a:buClr>
              <a:buSzPts val="2201"/>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46"/>
          <p:cNvSpPr txBox="1">
            <a:spLocks noGrp="1"/>
          </p:cNvSpPr>
          <p:nvPr>
            <p:ph type="body" idx="2"/>
          </p:nvPr>
        </p:nvSpPr>
        <p:spPr>
          <a:xfrm>
            <a:off x="6539664" y="1393200"/>
            <a:ext cx="5316923" cy="5079318"/>
          </a:xfrm>
          <a:prstGeom prst="rect">
            <a:avLst/>
          </a:prstGeom>
          <a:noFill/>
          <a:ln>
            <a:noFill/>
          </a:ln>
        </p:spPr>
        <p:txBody>
          <a:bodyPr spcFirstLastPara="1" wrap="square" lIns="0" tIns="0" rIns="0" bIns="0" anchor="t" anchorCtr="0">
            <a:noAutofit/>
          </a:bodyPr>
          <a:lstStyle>
            <a:lvl1pPr marL="457200" lvl="0" indent="-323850" algn="l">
              <a:lnSpc>
                <a:spcPct val="100000"/>
              </a:lnSpc>
              <a:spcBef>
                <a:spcPts val="0"/>
              </a:spcBef>
              <a:spcAft>
                <a:spcPts val="0"/>
              </a:spcAft>
              <a:buSzPts val="1500"/>
              <a:buChar char="•"/>
              <a:defRPr sz="1500"/>
            </a:lvl1pPr>
            <a:lvl2pPr marL="914400" lvl="1" indent="-323850" algn="l">
              <a:lnSpc>
                <a:spcPct val="100000"/>
              </a:lnSpc>
              <a:spcBef>
                <a:spcPts val="1200"/>
              </a:spcBef>
              <a:spcAft>
                <a:spcPts val="0"/>
              </a:spcAft>
              <a:buSzPts val="1500"/>
              <a:buChar char="•"/>
              <a:defRPr sz="1500"/>
            </a:lvl2pPr>
            <a:lvl3pPr marL="1371600" lvl="2" indent="-311150" algn="l">
              <a:lnSpc>
                <a:spcPct val="100000"/>
              </a:lnSpc>
              <a:spcBef>
                <a:spcPts val="601"/>
              </a:spcBef>
              <a:spcAft>
                <a:spcPts val="0"/>
              </a:spcAft>
              <a:buSzPts val="1300"/>
              <a:buChar char="•"/>
              <a:defRPr sz="1300"/>
            </a:lvl3pPr>
            <a:lvl4pPr marL="1828800" lvl="3" indent="-311150" algn="l">
              <a:lnSpc>
                <a:spcPct val="100000"/>
              </a:lnSpc>
              <a:spcBef>
                <a:spcPts val="601"/>
              </a:spcBef>
              <a:spcAft>
                <a:spcPts val="0"/>
              </a:spcAft>
              <a:buSzPts val="1300"/>
              <a:buChar char="•"/>
              <a:defRPr sz="1300"/>
            </a:lvl4pPr>
            <a:lvl5pPr marL="2286000" lvl="4" indent="-311150" algn="l">
              <a:lnSpc>
                <a:spcPct val="100000"/>
              </a:lnSpc>
              <a:spcBef>
                <a:spcPts val="601"/>
              </a:spcBef>
              <a:spcAft>
                <a:spcPts val="0"/>
              </a:spcAft>
              <a:buSzPts val="1300"/>
              <a:buChar char="•"/>
              <a:defRPr sz="1300"/>
            </a:lvl5pPr>
            <a:lvl6pPr marL="2743200" lvl="5" indent="-342900" algn="l">
              <a:lnSpc>
                <a:spcPct val="90000"/>
              </a:lnSpc>
              <a:spcBef>
                <a:spcPts val="601"/>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60" name="Google Shape;60;p46"/>
          <p:cNvCxnSpPr/>
          <p:nvPr/>
        </p:nvCxnSpPr>
        <p:spPr>
          <a:xfrm>
            <a:off x="6096000" y="1393200"/>
            <a:ext cx="0" cy="5046615"/>
          </a:xfrm>
          <a:prstGeom prst="straightConnector1">
            <a:avLst/>
          </a:prstGeom>
          <a:noFill/>
          <a:ln w="28575" cap="flat" cmpd="sng">
            <a:solidFill>
              <a:srgbClr val="BFBFBF"/>
            </a:solidFill>
            <a:prstDash val="solid"/>
            <a:miter lim="800000"/>
            <a:headEnd type="none" w="sm" len="sm"/>
            <a:tailEnd type="none" w="sm" len="sm"/>
          </a:ln>
        </p:spPr>
      </p:cxnSp>
      <p:sp>
        <p:nvSpPr>
          <p:cNvPr id="61" name="Google Shape;61;p46"/>
          <p:cNvSpPr txBox="1">
            <a:spLocks noGrp="1"/>
          </p:cNvSpPr>
          <p:nvPr>
            <p:ph type="ftr" idx="11"/>
          </p:nvPr>
        </p:nvSpPr>
        <p:spPr>
          <a:xfrm>
            <a:off x="1992314" y="6654089"/>
            <a:ext cx="7242714" cy="141167"/>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799" b="0">
                <a:solidFill>
                  <a:srgbClr val="7F7F7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62" name="Google Shape;62;p46"/>
          <p:cNvSpPr txBox="1">
            <a:spLocks noGrp="1"/>
          </p:cNvSpPr>
          <p:nvPr>
            <p:ph type="sldNum" idx="12"/>
          </p:nvPr>
        </p:nvSpPr>
        <p:spPr>
          <a:xfrm>
            <a:off x="11211873" y="6654089"/>
            <a:ext cx="645169" cy="14116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799">
                <a:solidFill>
                  <a:srgbClr val="7F7F7F"/>
                </a:solidFill>
                <a:latin typeface="Arial"/>
                <a:ea typeface="Arial"/>
                <a:cs typeface="Arial"/>
                <a:sym typeface="Arial"/>
              </a:defRPr>
            </a:lvl1pPr>
            <a:lvl2pPr marL="0" lvl="1" indent="0" algn="r">
              <a:spcBef>
                <a:spcPts val="0"/>
              </a:spcBef>
              <a:buNone/>
              <a:defRPr sz="799">
                <a:solidFill>
                  <a:srgbClr val="7F7F7F"/>
                </a:solidFill>
                <a:latin typeface="Arial"/>
                <a:ea typeface="Arial"/>
                <a:cs typeface="Arial"/>
                <a:sym typeface="Arial"/>
              </a:defRPr>
            </a:lvl2pPr>
            <a:lvl3pPr marL="0" lvl="2" indent="0" algn="r">
              <a:spcBef>
                <a:spcPts val="0"/>
              </a:spcBef>
              <a:buNone/>
              <a:defRPr sz="799">
                <a:solidFill>
                  <a:srgbClr val="7F7F7F"/>
                </a:solidFill>
                <a:latin typeface="Arial"/>
                <a:ea typeface="Arial"/>
                <a:cs typeface="Arial"/>
                <a:sym typeface="Arial"/>
              </a:defRPr>
            </a:lvl3pPr>
            <a:lvl4pPr marL="0" lvl="3" indent="0" algn="r">
              <a:spcBef>
                <a:spcPts val="0"/>
              </a:spcBef>
              <a:buNone/>
              <a:defRPr sz="799">
                <a:solidFill>
                  <a:srgbClr val="7F7F7F"/>
                </a:solidFill>
                <a:latin typeface="Arial"/>
                <a:ea typeface="Arial"/>
                <a:cs typeface="Arial"/>
                <a:sym typeface="Arial"/>
              </a:defRPr>
            </a:lvl4pPr>
            <a:lvl5pPr marL="0" lvl="4" indent="0" algn="r">
              <a:spcBef>
                <a:spcPts val="0"/>
              </a:spcBef>
              <a:buNone/>
              <a:defRPr sz="799">
                <a:solidFill>
                  <a:srgbClr val="7F7F7F"/>
                </a:solidFill>
                <a:latin typeface="Arial"/>
                <a:ea typeface="Arial"/>
                <a:cs typeface="Arial"/>
                <a:sym typeface="Arial"/>
              </a:defRPr>
            </a:lvl5pPr>
            <a:lvl6pPr marL="0" lvl="5" indent="0" algn="r">
              <a:spcBef>
                <a:spcPts val="0"/>
              </a:spcBef>
              <a:buNone/>
              <a:defRPr sz="799">
                <a:solidFill>
                  <a:srgbClr val="7F7F7F"/>
                </a:solidFill>
                <a:latin typeface="Arial"/>
                <a:ea typeface="Arial"/>
                <a:cs typeface="Arial"/>
                <a:sym typeface="Arial"/>
              </a:defRPr>
            </a:lvl6pPr>
            <a:lvl7pPr marL="0" lvl="6" indent="0" algn="r">
              <a:spcBef>
                <a:spcPts val="0"/>
              </a:spcBef>
              <a:buNone/>
              <a:defRPr sz="799">
                <a:solidFill>
                  <a:srgbClr val="7F7F7F"/>
                </a:solidFill>
                <a:latin typeface="Arial"/>
                <a:ea typeface="Arial"/>
                <a:cs typeface="Arial"/>
                <a:sym typeface="Arial"/>
              </a:defRPr>
            </a:lvl7pPr>
            <a:lvl8pPr marL="0" lvl="7" indent="0" algn="r">
              <a:spcBef>
                <a:spcPts val="0"/>
              </a:spcBef>
              <a:buNone/>
              <a:defRPr sz="799">
                <a:solidFill>
                  <a:srgbClr val="7F7F7F"/>
                </a:solidFill>
                <a:latin typeface="Arial"/>
                <a:ea typeface="Arial"/>
                <a:cs typeface="Arial"/>
                <a:sym typeface="Arial"/>
              </a:defRPr>
            </a:lvl8pPr>
            <a:lvl9pPr marL="0" lvl="8" indent="0" algn="r">
              <a:spcBef>
                <a:spcPts val="0"/>
              </a:spcBef>
              <a:buNone/>
              <a:defRPr sz="799">
                <a:solidFill>
                  <a:srgbClr val="7F7F7F"/>
                </a:solidFill>
                <a:latin typeface="Arial"/>
                <a:ea typeface="Arial"/>
                <a:cs typeface="Arial"/>
                <a:sym typeface="Arial"/>
              </a:defRPr>
            </a:lvl9pPr>
          </a:lstStyle>
          <a:p>
            <a:pPr marL="0" lvl="0" indent="0" algn="r" rtl="0">
              <a:spcBef>
                <a:spcPts val="0"/>
              </a:spcBef>
              <a:spcAft>
                <a:spcPts val="0"/>
              </a:spcAft>
              <a:buNone/>
            </a:pPr>
            <a:r>
              <a:rPr lang="en-GB" dirty="0"/>
              <a:t>- </a:t>
            </a:r>
            <a:fld id="{00000000-1234-1234-1234-123412341234}" type="slidenum">
              <a:rPr lang="en-GB"/>
              <a:t>‹#›</a:t>
            </a:fld>
            <a:r>
              <a:rPr lang="en-GB" dirty="0"/>
              <a:t> -</a:t>
            </a:r>
            <a:endParaRPr sz="800" dirty="0"/>
          </a:p>
        </p:txBody>
      </p:sp>
      <p:sp>
        <p:nvSpPr>
          <p:cNvPr id="63" name="Google Shape;63;p46"/>
          <p:cNvSpPr txBox="1">
            <a:spLocks noGrp="1"/>
          </p:cNvSpPr>
          <p:nvPr>
            <p:ph type="body" idx="3"/>
          </p:nvPr>
        </p:nvSpPr>
        <p:spPr>
          <a:xfrm>
            <a:off x="334801" y="681550"/>
            <a:ext cx="11521785" cy="4169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800"/>
              <a:buFont typeface="Arial"/>
              <a:buNone/>
              <a:defRPr sz="1800"/>
            </a:lvl1pPr>
            <a:lvl2pPr marL="914400" lvl="1" indent="-228600" algn="l">
              <a:lnSpc>
                <a:spcPct val="100000"/>
              </a:lnSpc>
              <a:spcBef>
                <a:spcPts val="1200"/>
              </a:spcBef>
              <a:spcAft>
                <a:spcPts val="0"/>
              </a:spcAft>
              <a:buSzPts val="2201"/>
              <a:buNone/>
              <a:defRPr/>
            </a:lvl2pPr>
            <a:lvl3pPr marL="1371600" lvl="2" indent="-228600" algn="l">
              <a:lnSpc>
                <a:spcPct val="100000"/>
              </a:lnSpc>
              <a:spcBef>
                <a:spcPts val="1200"/>
              </a:spcBef>
              <a:spcAft>
                <a:spcPts val="0"/>
              </a:spcAft>
              <a:buSzPts val="2000"/>
              <a:buNone/>
              <a:defRPr/>
            </a:lvl3pPr>
            <a:lvl4pPr marL="1828800" lvl="3" indent="-228600" algn="l">
              <a:lnSpc>
                <a:spcPct val="100000"/>
              </a:lnSpc>
              <a:spcBef>
                <a:spcPts val="1200"/>
              </a:spcBef>
              <a:spcAft>
                <a:spcPts val="0"/>
              </a:spcAft>
              <a:buSzPts val="1801"/>
              <a:buNone/>
              <a:defRPr/>
            </a:lvl4pPr>
            <a:lvl5pPr marL="2286000" lvl="4" indent="-228600" algn="l">
              <a:lnSpc>
                <a:spcPct val="100000"/>
              </a:lnSpc>
              <a:spcBef>
                <a:spcPts val="1200"/>
              </a:spcBef>
              <a:spcAft>
                <a:spcPts val="0"/>
              </a:spcAft>
              <a:buSzPts val="1801"/>
              <a:buNone/>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Only">
  <p:cSld name="Title Only">
    <p:spTree>
      <p:nvGrpSpPr>
        <p:cNvPr id="1" name="Shape 67"/>
        <p:cNvGrpSpPr/>
        <p:nvPr/>
      </p:nvGrpSpPr>
      <p:grpSpPr>
        <a:xfrm>
          <a:off x="0" y="0"/>
          <a:ext cx="0" cy="0"/>
          <a:chOff x="0" y="0"/>
          <a:chExt cx="0" cy="0"/>
        </a:xfrm>
      </p:grpSpPr>
      <p:sp>
        <p:nvSpPr>
          <p:cNvPr id="68" name="Google Shape;68;p48"/>
          <p:cNvSpPr txBox="1">
            <a:spLocks noGrp="1"/>
          </p:cNvSpPr>
          <p:nvPr>
            <p:ph type="title"/>
          </p:nvPr>
        </p:nvSpPr>
        <p:spPr>
          <a:xfrm>
            <a:off x="1774615" y="103286"/>
            <a:ext cx="9666641" cy="33855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1"/>
              </a:buClr>
              <a:buSzPts val="2201"/>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End Slide - Black">
  <p:cSld name="End Slide - Black">
    <p:spTree>
      <p:nvGrpSpPr>
        <p:cNvPr id="1" name="Shape 99"/>
        <p:cNvGrpSpPr/>
        <p:nvPr/>
      </p:nvGrpSpPr>
      <p:grpSpPr>
        <a:xfrm>
          <a:off x="0" y="0"/>
          <a:ext cx="0" cy="0"/>
          <a:chOff x="0" y="0"/>
          <a:chExt cx="0" cy="0"/>
        </a:xfrm>
      </p:grpSpPr>
      <p:sp>
        <p:nvSpPr>
          <p:cNvPr id="100" name="Google Shape;100;p51"/>
          <p:cNvSpPr txBox="1"/>
          <p:nvPr/>
        </p:nvSpPr>
        <p:spPr>
          <a:xfrm>
            <a:off x="334801" y="6510650"/>
            <a:ext cx="1360834" cy="12298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799" dirty="0">
                <a:solidFill>
                  <a:schemeClr val="lt1"/>
                </a:solidFill>
                <a:latin typeface="Arial"/>
                <a:ea typeface="Arial"/>
                <a:cs typeface="Arial"/>
                <a:sym typeface="Arial"/>
              </a:rPr>
              <a:t>© Palladium 2019</a:t>
            </a:r>
            <a:endParaRPr dirty="0"/>
          </a:p>
        </p:txBody>
      </p:sp>
      <p:sp>
        <p:nvSpPr>
          <p:cNvPr id="101" name="Google Shape;101;p51"/>
          <p:cNvSpPr txBox="1"/>
          <p:nvPr/>
        </p:nvSpPr>
        <p:spPr>
          <a:xfrm>
            <a:off x="8475788" y="6510645"/>
            <a:ext cx="3303292" cy="347356"/>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r>
              <a:rPr lang="en-GB" sz="1000" dirty="0">
                <a:solidFill>
                  <a:schemeClr val="lt1"/>
                </a:solidFill>
                <a:latin typeface="Arial"/>
                <a:ea typeface="Arial"/>
                <a:cs typeface="Arial"/>
                <a:sym typeface="Arial"/>
              </a:rPr>
              <a:t>www.thepalladiumgroup.com</a:t>
            </a:r>
            <a:endParaRPr sz="1000" dirty="0">
              <a:solidFill>
                <a:schemeClr val="lt1"/>
              </a:solidFill>
              <a:latin typeface="Arial"/>
              <a:ea typeface="Arial"/>
              <a:cs typeface="Arial"/>
              <a:sym typeface="Arial"/>
            </a:endParaRPr>
          </a:p>
        </p:txBody>
      </p:sp>
      <p:sp>
        <p:nvSpPr>
          <p:cNvPr id="102" name="Google Shape;102;p51"/>
          <p:cNvSpPr txBox="1">
            <a:spLocks noGrp="1"/>
          </p:cNvSpPr>
          <p:nvPr>
            <p:ph type="body" idx="1"/>
          </p:nvPr>
        </p:nvSpPr>
        <p:spPr>
          <a:xfrm>
            <a:off x="334801" y="4775200"/>
            <a:ext cx="6805246" cy="127793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sz="1400">
                <a:solidFill>
                  <a:schemeClr val="lt1"/>
                </a:solidFill>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03" name="Google Shape;103;p51"/>
          <p:cNvPicPr preferRelativeResize="0"/>
          <p:nvPr/>
        </p:nvPicPr>
        <p:blipFill rotWithShape="1">
          <a:blip r:embed="rId2">
            <a:alphaModFix/>
          </a:blip>
          <a:srcRect/>
          <a:stretch/>
        </p:blipFill>
        <p:spPr>
          <a:xfrm>
            <a:off x="1446763" y="2862657"/>
            <a:ext cx="9298473" cy="1122525"/>
          </a:xfrm>
          <a:prstGeom prst="rect">
            <a:avLst/>
          </a:prstGeom>
          <a:noFill/>
          <a:ln>
            <a:noFill/>
          </a:ln>
        </p:spPr>
      </p:pic>
    </p:spTree>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Sub-section cover 01 (Digital)">
  <p:cSld name="Sub-section cover 01 (Digital)">
    <p:spTree>
      <p:nvGrpSpPr>
        <p:cNvPr id="1" name="Shape 104"/>
        <p:cNvGrpSpPr/>
        <p:nvPr/>
      </p:nvGrpSpPr>
      <p:grpSpPr>
        <a:xfrm>
          <a:off x="0" y="0"/>
          <a:ext cx="0" cy="0"/>
          <a:chOff x="0" y="0"/>
          <a:chExt cx="0" cy="0"/>
        </a:xfrm>
      </p:grpSpPr>
      <p:sp>
        <p:nvSpPr>
          <p:cNvPr id="105" name="Google Shape;105;p52"/>
          <p:cNvSpPr txBox="1">
            <a:spLocks noGrp="1"/>
          </p:cNvSpPr>
          <p:nvPr>
            <p:ph type="sldNum" idx="12"/>
          </p:nvPr>
        </p:nvSpPr>
        <p:spPr>
          <a:xfrm>
            <a:off x="11211875" y="6654081"/>
            <a:ext cx="645169" cy="14116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r>
              <a:rPr lang="en-GB" dirty="0"/>
              <a:t>- </a:t>
            </a:r>
            <a:fld id="{00000000-1234-1234-1234-123412341234}" type="slidenum">
              <a:rPr lang="en-GB"/>
              <a:t>‹#›</a:t>
            </a:fld>
            <a:r>
              <a:rPr lang="en-GB" dirty="0"/>
              <a:t> -</a:t>
            </a:r>
            <a:endParaRPr dirty="0"/>
          </a:p>
        </p:txBody>
      </p:sp>
      <p:sp>
        <p:nvSpPr>
          <p:cNvPr id="106" name="Google Shape;106;p52"/>
          <p:cNvSpPr txBox="1">
            <a:spLocks noGrp="1"/>
          </p:cNvSpPr>
          <p:nvPr>
            <p:ph type="title"/>
          </p:nvPr>
        </p:nvSpPr>
        <p:spPr>
          <a:xfrm>
            <a:off x="695325" y="1516063"/>
            <a:ext cx="5299200" cy="26748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4000"/>
              <a:buFont typeface="Arial"/>
              <a:buNone/>
              <a:defRPr sz="4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07" name="Google Shape;107;p52"/>
          <p:cNvPicPr preferRelativeResize="0"/>
          <p:nvPr/>
        </p:nvPicPr>
        <p:blipFill rotWithShape="1">
          <a:blip r:embed="rId2">
            <a:alphaModFix/>
          </a:blip>
          <a:srcRect/>
          <a:stretch/>
        </p:blipFill>
        <p:spPr>
          <a:xfrm>
            <a:off x="334801" y="338425"/>
            <a:ext cx="463336" cy="469433"/>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Sub-section cover 02 (Print)">
  <p:cSld name="Sub-section cover 02 (Print)">
    <p:spTree>
      <p:nvGrpSpPr>
        <p:cNvPr id="1" name="Shape 108"/>
        <p:cNvGrpSpPr/>
        <p:nvPr/>
      </p:nvGrpSpPr>
      <p:grpSpPr>
        <a:xfrm>
          <a:off x="0" y="0"/>
          <a:ext cx="0" cy="0"/>
          <a:chOff x="0" y="0"/>
          <a:chExt cx="0" cy="0"/>
        </a:xfrm>
      </p:grpSpPr>
      <p:sp>
        <p:nvSpPr>
          <p:cNvPr id="109" name="Google Shape;109;p53"/>
          <p:cNvSpPr txBox="1">
            <a:spLocks noGrp="1"/>
          </p:cNvSpPr>
          <p:nvPr>
            <p:ph type="title"/>
          </p:nvPr>
        </p:nvSpPr>
        <p:spPr>
          <a:xfrm>
            <a:off x="648000" y="1600200"/>
            <a:ext cx="5299200" cy="43722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4000"/>
              <a:buFont typeface="Arial"/>
              <a:buNone/>
              <a:defRPr sz="40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53"/>
          <p:cNvSpPr txBox="1">
            <a:spLocks noGrp="1"/>
          </p:cNvSpPr>
          <p:nvPr>
            <p:ph type="body" idx="1"/>
          </p:nvPr>
        </p:nvSpPr>
        <p:spPr>
          <a:xfrm>
            <a:off x="6213231" y="1600200"/>
            <a:ext cx="5712544" cy="4372200"/>
          </a:xfrm>
          <a:prstGeom prst="rect">
            <a:avLst/>
          </a:prstGeom>
          <a:noFill/>
          <a:ln>
            <a:noFill/>
          </a:ln>
        </p:spPr>
        <p:txBody>
          <a:bodyPr spcFirstLastPara="1" wrap="square" lIns="0" tIns="0" rIns="0" bIns="0" anchor="t" anchorCtr="0">
            <a:noAutofit/>
          </a:bodyPr>
          <a:lstStyle>
            <a:lvl1pPr marL="457200" lvl="0" indent="-228600" algn="r">
              <a:lnSpc>
                <a:spcPct val="134595"/>
              </a:lnSpc>
              <a:spcBef>
                <a:spcPts val="0"/>
              </a:spcBef>
              <a:spcAft>
                <a:spcPts val="0"/>
              </a:spcAft>
              <a:buSzPts val="32100"/>
              <a:buFont typeface="Arial"/>
              <a:buNone/>
              <a:defRPr sz="32100">
                <a:solidFill>
                  <a:schemeClr val="accent1"/>
                </a:solidFill>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53"/>
          <p:cNvSpPr txBox="1"/>
          <p:nvPr/>
        </p:nvSpPr>
        <p:spPr>
          <a:xfrm>
            <a:off x="334801" y="6663177"/>
            <a:ext cx="1360834" cy="122982"/>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r>
              <a:rPr lang="en-GB" sz="799" dirty="0">
                <a:solidFill>
                  <a:srgbClr val="7F7F7F"/>
                </a:solidFill>
                <a:latin typeface="Arial"/>
                <a:ea typeface="Arial"/>
                <a:cs typeface="Arial"/>
                <a:sym typeface="Arial"/>
              </a:rPr>
              <a:t>© Palladium 2019</a:t>
            </a:r>
            <a:endParaRPr dirty="0"/>
          </a:p>
        </p:txBody>
      </p:sp>
      <p:sp>
        <p:nvSpPr>
          <p:cNvPr id="112" name="Google Shape;112;p53"/>
          <p:cNvSpPr txBox="1">
            <a:spLocks noGrp="1"/>
          </p:cNvSpPr>
          <p:nvPr>
            <p:ph type="sldNum" idx="12"/>
          </p:nvPr>
        </p:nvSpPr>
        <p:spPr>
          <a:xfrm>
            <a:off x="11211873" y="6654089"/>
            <a:ext cx="645169" cy="14116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799">
                <a:solidFill>
                  <a:srgbClr val="7F7F7F"/>
                </a:solidFill>
                <a:latin typeface="Arial"/>
                <a:ea typeface="Arial"/>
                <a:cs typeface="Arial"/>
                <a:sym typeface="Arial"/>
              </a:defRPr>
            </a:lvl1pPr>
            <a:lvl2pPr marL="0" lvl="1" indent="0" algn="r">
              <a:spcBef>
                <a:spcPts val="0"/>
              </a:spcBef>
              <a:buNone/>
              <a:defRPr sz="799">
                <a:solidFill>
                  <a:srgbClr val="7F7F7F"/>
                </a:solidFill>
                <a:latin typeface="Arial"/>
                <a:ea typeface="Arial"/>
                <a:cs typeface="Arial"/>
                <a:sym typeface="Arial"/>
              </a:defRPr>
            </a:lvl2pPr>
            <a:lvl3pPr marL="0" lvl="2" indent="0" algn="r">
              <a:spcBef>
                <a:spcPts val="0"/>
              </a:spcBef>
              <a:buNone/>
              <a:defRPr sz="799">
                <a:solidFill>
                  <a:srgbClr val="7F7F7F"/>
                </a:solidFill>
                <a:latin typeface="Arial"/>
                <a:ea typeface="Arial"/>
                <a:cs typeface="Arial"/>
                <a:sym typeface="Arial"/>
              </a:defRPr>
            </a:lvl3pPr>
            <a:lvl4pPr marL="0" lvl="3" indent="0" algn="r">
              <a:spcBef>
                <a:spcPts val="0"/>
              </a:spcBef>
              <a:buNone/>
              <a:defRPr sz="799">
                <a:solidFill>
                  <a:srgbClr val="7F7F7F"/>
                </a:solidFill>
                <a:latin typeface="Arial"/>
                <a:ea typeface="Arial"/>
                <a:cs typeface="Arial"/>
                <a:sym typeface="Arial"/>
              </a:defRPr>
            </a:lvl4pPr>
            <a:lvl5pPr marL="0" lvl="4" indent="0" algn="r">
              <a:spcBef>
                <a:spcPts val="0"/>
              </a:spcBef>
              <a:buNone/>
              <a:defRPr sz="799">
                <a:solidFill>
                  <a:srgbClr val="7F7F7F"/>
                </a:solidFill>
                <a:latin typeface="Arial"/>
                <a:ea typeface="Arial"/>
                <a:cs typeface="Arial"/>
                <a:sym typeface="Arial"/>
              </a:defRPr>
            </a:lvl5pPr>
            <a:lvl6pPr marL="0" lvl="5" indent="0" algn="r">
              <a:spcBef>
                <a:spcPts val="0"/>
              </a:spcBef>
              <a:buNone/>
              <a:defRPr sz="799">
                <a:solidFill>
                  <a:srgbClr val="7F7F7F"/>
                </a:solidFill>
                <a:latin typeface="Arial"/>
                <a:ea typeface="Arial"/>
                <a:cs typeface="Arial"/>
                <a:sym typeface="Arial"/>
              </a:defRPr>
            </a:lvl6pPr>
            <a:lvl7pPr marL="0" lvl="6" indent="0" algn="r">
              <a:spcBef>
                <a:spcPts val="0"/>
              </a:spcBef>
              <a:buNone/>
              <a:defRPr sz="799">
                <a:solidFill>
                  <a:srgbClr val="7F7F7F"/>
                </a:solidFill>
                <a:latin typeface="Arial"/>
                <a:ea typeface="Arial"/>
                <a:cs typeface="Arial"/>
                <a:sym typeface="Arial"/>
              </a:defRPr>
            </a:lvl7pPr>
            <a:lvl8pPr marL="0" lvl="7" indent="0" algn="r">
              <a:spcBef>
                <a:spcPts val="0"/>
              </a:spcBef>
              <a:buNone/>
              <a:defRPr sz="799">
                <a:solidFill>
                  <a:srgbClr val="7F7F7F"/>
                </a:solidFill>
                <a:latin typeface="Arial"/>
                <a:ea typeface="Arial"/>
                <a:cs typeface="Arial"/>
                <a:sym typeface="Arial"/>
              </a:defRPr>
            </a:lvl8pPr>
            <a:lvl9pPr marL="0" lvl="8" indent="0" algn="r">
              <a:spcBef>
                <a:spcPts val="0"/>
              </a:spcBef>
              <a:buNone/>
              <a:defRPr sz="799">
                <a:solidFill>
                  <a:srgbClr val="7F7F7F"/>
                </a:solidFill>
                <a:latin typeface="Arial"/>
                <a:ea typeface="Arial"/>
                <a:cs typeface="Arial"/>
                <a:sym typeface="Arial"/>
              </a:defRPr>
            </a:lvl9pPr>
          </a:lstStyle>
          <a:p>
            <a:pPr marL="0" lvl="0" indent="0" algn="r" rtl="0">
              <a:spcBef>
                <a:spcPts val="0"/>
              </a:spcBef>
              <a:spcAft>
                <a:spcPts val="0"/>
              </a:spcAft>
              <a:buNone/>
            </a:pPr>
            <a:r>
              <a:rPr lang="en-GB" dirty="0"/>
              <a:t>- </a:t>
            </a:r>
            <a:fld id="{00000000-1234-1234-1234-123412341234}" type="slidenum">
              <a:rPr lang="en-GB"/>
              <a:t>‹#›</a:t>
            </a:fld>
            <a:r>
              <a:rPr lang="en-GB" dirty="0"/>
              <a:t> -</a:t>
            </a:r>
            <a:endParaRPr sz="800" dirty="0"/>
          </a:p>
        </p:txBody>
      </p:sp>
      <p:pic>
        <p:nvPicPr>
          <p:cNvPr id="113" name="Google Shape;113;p53"/>
          <p:cNvPicPr preferRelativeResize="0"/>
          <p:nvPr/>
        </p:nvPicPr>
        <p:blipFill rotWithShape="1">
          <a:blip r:embed="rId2">
            <a:alphaModFix/>
          </a:blip>
          <a:srcRect/>
          <a:stretch/>
        </p:blipFill>
        <p:spPr>
          <a:xfrm>
            <a:off x="330137" y="335059"/>
            <a:ext cx="468000" cy="4680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Large Text layout">
  <p:cSld name="Large Text layout">
    <p:spTree>
      <p:nvGrpSpPr>
        <p:cNvPr id="1" name="Shape 114"/>
        <p:cNvGrpSpPr/>
        <p:nvPr/>
      </p:nvGrpSpPr>
      <p:grpSpPr>
        <a:xfrm>
          <a:off x="0" y="0"/>
          <a:ext cx="0" cy="0"/>
          <a:chOff x="0" y="0"/>
          <a:chExt cx="0" cy="0"/>
        </a:xfrm>
      </p:grpSpPr>
      <p:sp>
        <p:nvSpPr>
          <p:cNvPr id="115" name="Google Shape;115;p54"/>
          <p:cNvSpPr txBox="1">
            <a:spLocks noGrp="1"/>
          </p:cNvSpPr>
          <p:nvPr>
            <p:ph type="body" idx="1"/>
          </p:nvPr>
        </p:nvSpPr>
        <p:spPr>
          <a:xfrm>
            <a:off x="334804" y="1393204"/>
            <a:ext cx="11522236" cy="5124141"/>
          </a:xfrm>
          <a:prstGeom prst="rect">
            <a:avLst/>
          </a:prstGeom>
          <a:noFill/>
          <a:ln>
            <a:noFill/>
          </a:ln>
        </p:spPr>
        <p:txBody>
          <a:bodyPr spcFirstLastPara="1" wrap="square" lIns="0" tIns="0" rIns="0" bIns="0" anchor="t" anchorCtr="0">
            <a:noAutofit/>
          </a:bodyPr>
          <a:lstStyle>
            <a:lvl1pPr marL="457200" lvl="0" indent="-444500" algn="l">
              <a:lnSpc>
                <a:spcPct val="100000"/>
              </a:lnSpc>
              <a:spcBef>
                <a:spcPts val="0"/>
              </a:spcBef>
              <a:spcAft>
                <a:spcPts val="0"/>
              </a:spcAft>
              <a:buClr>
                <a:schemeClr val="accent1"/>
              </a:buClr>
              <a:buSzPts val="3400"/>
              <a:buFont typeface="Arial"/>
              <a:buChar char="•"/>
              <a:defRPr sz="3400">
                <a:solidFill>
                  <a:srgbClr val="7F7F7F"/>
                </a:solidFill>
              </a:defRPr>
            </a:lvl1pPr>
            <a:lvl2pPr marL="914400" lvl="1" indent="-444500" algn="l">
              <a:lnSpc>
                <a:spcPct val="100000"/>
              </a:lnSpc>
              <a:spcBef>
                <a:spcPts val="1200"/>
              </a:spcBef>
              <a:spcAft>
                <a:spcPts val="0"/>
              </a:spcAft>
              <a:buClr>
                <a:schemeClr val="accent2"/>
              </a:buClr>
              <a:buSzPts val="3400"/>
              <a:buFont typeface="Arial"/>
              <a:buChar char="•"/>
              <a:defRPr sz="3400">
                <a:solidFill>
                  <a:srgbClr val="7F7F7F"/>
                </a:solidFill>
              </a:defRPr>
            </a:lvl2pPr>
            <a:lvl3pPr marL="1371600" lvl="2" indent="-431800" algn="l">
              <a:lnSpc>
                <a:spcPct val="100000"/>
              </a:lnSpc>
              <a:spcBef>
                <a:spcPts val="1200"/>
              </a:spcBef>
              <a:spcAft>
                <a:spcPts val="0"/>
              </a:spcAft>
              <a:buClr>
                <a:schemeClr val="accent3"/>
              </a:buClr>
              <a:buSzPts val="3200"/>
              <a:buFont typeface="Arial"/>
              <a:buChar char="•"/>
              <a:defRPr sz="3200">
                <a:solidFill>
                  <a:srgbClr val="7F7F7F"/>
                </a:solidFill>
              </a:defRPr>
            </a:lvl3pPr>
            <a:lvl4pPr marL="1828800" lvl="3" indent="-406400" algn="l">
              <a:lnSpc>
                <a:spcPct val="100000"/>
              </a:lnSpc>
              <a:spcBef>
                <a:spcPts val="1200"/>
              </a:spcBef>
              <a:spcAft>
                <a:spcPts val="0"/>
              </a:spcAft>
              <a:buClr>
                <a:schemeClr val="accent4"/>
              </a:buClr>
              <a:buSzPts val="2800"/>
              <a:buFont typeface="Arial"/>
              <a:buChar char="•"/>
              <a:defRPr sz="2800">
                <a:solidFill>
                  <a:srgbClr val="7F7F7F"/>
                </a:solidFill>
              </a:defRPr>
            </a:lvl4pPr>
            <a:lvl5pPr marL="2286000" lvl="4" indent="-406400" algn="l">
              <a:lnSpc>
                <a:spcPct val="100000"/>
              </a:lnSpc>
              <a:spcBef>
                <a:spcPts val="1200"/>
              </a:spcBef>
              <a:spcAft>
                <a:spcPts val="0"/>
              </a:spcAft>
              <a:buClr>
                <a:schemeClr val="accent5"/>
              </a:buClr>
              <a:buSzPts val="2800"/>
              <a:buFont typeface="Arial"/>
              <a:buChar char="•"/>
              <a:defRPr sz="2800">
                <a:solidFill>
                  <a:srgbClr val="7F7F7F"/>
                </a:solidFill>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p54"/>
          <p:cNvSpPr txBox="1">
            <a:spLocks noGrp="1"/>
          </p:cNvSpPr>
          <p:nvPr>
            <p:ph type="title"/>
          </p:nvPr>
        </p:nvSpPr>
        <p:spPr>
          <a:xfrm>
            <a:off x="334801" y="334803"/>
            <a:ext cx="11521785" cy="304391"/>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1"/>
              </a:buClr>
              <a:buSzPts val="2201"/>
              <a:buFont typeface="Arial"/>
              <a:buNone/>
              <a:defRPr>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54"/>
          <p:cNvSpPr txBox="1">
            <a:spLocks noGrp="1"/>
          </p:cNvSpPr>
          <p:nvPr>
            <p:ph type="sldNum" idx="12"/>
          </p:nvPr>
        </p:nvSpPr>
        <p:spPr>
          <a:xfrm>
            <a:off x="11211873" y="6654089"/>
            <a:ext cx="645169" cy="14116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799">
                <a:solidFill>
                  <a:srgbClr val="7F7F7F"/>
                </a:solidFill>
                <a:latin typeface="Arial"/>
                <a:ea typeface="Arial"/>
                <a:cs typeface="Arial"/>
                <a:sym typeface="Arial"/>
              </a:defRPr>
            </a:lvl1pPr>
            <a:lvl2pPr marL="0" lvl="1" indent="0" algn="r">
              <a:spcBef>
                <a:spcPts val="0"/>
              </a:spcBef>
              <a:buNone/>
              <a:defRPr sz="799">
                <a:solidFill>
                  <a:srgbClr val="7F7F7F"/>
                </a:solidFill>
                <a:latin typeface="Arial"/>
                <a:ea typeface="Arial"/>
                <a:cs typeface="Arial"/>
                <a:sym typeface="Arial"/>
              </a:defRPr>
            </a:lvl2pPr>
            <a:lvl3pPr marL="0" lvl="2" indent="0" algn="r">
              <a:spcBef>
                <a:spcPts val="0"/>
              </a:spcBef>
              <a:buNone/>
              <a:defRPr sz="799">
                <a:solidFill>
                  <a:srgbClr val="7F7F7F"/>
                </a:solidFill>
                <a:latin typeface="Arial"/>
                <a:ea typeface="Arial"/>
                <a:cs typeface="Arial"/>
                <a:sym typeface="Arial"/>
              </a:defRPr>
            </a:lvl3pPr>
            <a:lvl4pPr marL="0" lvl="3" indent="0" algn="r">
              <a:spcBef>
                <a:spcPts val="0"/>
              </a:spcBef>
              <a:buNone/>
              <a:defRPr sz="799">
                <a:solidFill>
                  <a:srgbClr val="7F7F7F"/>
                </a:solidFill>
                <a:latin typeface="Arial"/>
                <a:ea typeface="Arial"/>
                <a:cs typeface="Arial"/>
                <a:sym typeface="Arial"/>
              </a:defRPr>
            </a:lvl4pPr>
            <a:lvl5pPr marL="0" lvl="4" indent="0" algn="r">
              <a:spcBef>
                <a:spcPts val="0"/>
              </a:spcBef>
              <a:buNone/>
              <a:defRPr sz="799">
                <a:solidFill>
                  <a:srgbClr val="7F7F7F"/>
                </a:solidFill>
                <a:latin typeface="Arial"/>
                <a:ea typeface="Arial"/>
                <a:cs typeface="Arial"/>
                <a:sym typeface="Arial"/>
              </a:defRPr>
            </a:lvl5pPr>
            <a:lvl6pPr marL="0" lvl="5" indent="0" algn="r">
              <a:spcBef>
                <a:spcPts val="0"/>
              </a:spcBef>
              <a:buNone/>
              <a:defRPr sz="799">
                <a:solidFill>
                  <a:srgbClr val="7F7F7F"/>
                </a:solidFill>
                <a:latin typeface="Arial"/>
                <a:ea typeface="Arial"/>
                <a:cs typeface="Arial"/>
                <a:sym typeface="Arial"/>
              </a:defRPr>
            </a:lvl6pPr>
            <a:lvl7pPr marL="0" lvl="6" indent="0" algn="r">
              <a:spcBef>
                <a:spcPts val="0"/>
              </a:spcBef>
              <a:buNone/>
              <a:defRPr sz="799">
                <a:solidFill>
                  <a:srgbClr val="7F7F7F"/>
                </a:solidFill>
                <a:latin typeface="Arial"/>
                <a:ea typeface="Arial"/>
                <a:cs typeface="Arial"/>
                <a:sym typeface="Arial"/>
              </a:defRPr>
            </a:lvl7pPr>
            <a:lvl8pPr marL="0" lvl="7" indent="0" algn="r">
              <a:spcBef>
                <a:spcPts val="0"/>
              </a:spcBef>
              <a:buNone/>
              <a:defRPr sz="799">
                <a:solidFill>
                  <a:srgbClr val="7F7F7F"/>
                </a:solidFill>
                <a:latin typeface="Arial"/>
                <a:ea typeface="Arial"/>
                <a:cs typeface="Arial"/>
                <a:sym typeface="Arial"/>
              </a:defRPr>
            </a:lvl8pPr>
            <a:lvl9pPr marL="0" lvl="8" indent="0" algn="r">
              <a:spcBef>
                <a:spcPts val="0"/>
              </a:spcBef>
              <a:buNone/>
              <a:defRPr sz="799">
                <a:solidFill>
                  <a:srgbClr val="7F7F7F"/>
                </a:solidFill>
                <a:latin typeface="Arial"/>
                <a:ea typeface="Arial"/>
                <a:cs typeface="Arial"/>
                <a:sym typeface="Arial"/>
              </a:defRPr>
            </a:lvl9pPr>
          </a:lstStyle>
          <a:p>
            <a:pPr marL="0" lvl="0" indent="0" algn="r" rtl="0">
              <a:spcBef>
                <a:spcPts val="0"/>
              </a:spcBef>
              <a:spcAft>
                <a:spcPts val="0"/>
              </a:spcAft>
              <a:buNone/>
            </a:pPr>
            <a:r>
              <a:rPr lang="en-GB" dirty="0"/>
              <a:t>- </a:t>
            </a:r>
            <a:fld id="{00000000-1234-1234-1234-123412341234}" type="slidenum">
              <a:rPr lang="en-GB"/>
              <a:t>‹#›</a:t>
            </a:fld>
            <a:r>
              <a:rPr lang="en-GB" dirty="0"/>
              <a:t> -</a:t>
            </a:r>
            <a:endParaRPr sz="800" dirty="0"/>
          </a:p>
        </p:txBody>
      </p:sp>
      <p:sp>
        <p:nvSpPr>
          <p:cNvPr id="118" name="Google Shape;118;p54"/>
          <p:cNvSpPr txBox="1">
            <a:spLocks noGrp="1"/>
          </p:cNvSpPr>
          <p:nvPr>
            <p:ph type="body" idx="2"/>
          </p:nvPr>
        </p:nvSpPr>
        <p:spPr>
          <a:xfrm>
            <a:off x="334801" y="681550"/>
            <a:ext cx="11521785" cy="4169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800"/>
              <a:buFont typeface="Arial"/>
              <a:buNone/>
              <a:defRPr sz="1800"/>
            </a:lvl1pPr>
            <a:lvl2pPr marL="914400" lvl="1" indent="-228600" algn="l">
              <a:lnSpc>
                <a:spcPct val="100000"/>
              </a:lnSpc>
              <a:spcBef>
                <a:spcPts val="1200"/>
              </a:spcBef>
              <a:spcAft>
                <a:spcPts val="0"/>
              </a:spcAft>
              <a:buSzPts val="2201"/>
              <a:buNone/>
              <a:defRPr/>
            </a:lvl2pPr>
            <a:lvl3pPr marL="1371600" lvl="2" indent="-228600" algn="l">
              <a:lnSpc>
                <a:spcPct val="100000"/>
              </a:lnSpc>
              <a:spcBef>
                <a:spcPts val="1200"/>
              </a:spcBef>
              <a:spcAft>
                <a:spcPts val="0"/>
              </a:spcAft>
              <a:buSzPts val="2000"/>
              <a:buNone/>
              <a:defRPr/>
            </a:lvl3pPr>
            <a:lvl4pPr marL="1828800" lvl="3" indent="-228600" algn="l">
              <a:lnSpc>
                <a:spcPct val="100000"/>
              </a:lnSpc>
              <a:spcBef>
                <a:spcPts val="1200"/>
              </a:spcBef>
              <a:spcAft>
                <a:spcPts val="0"/>
              </a:spcAft>
              <a:buSzPts val="1801"/>
              <a:buNone/>
              <a:defRPr/>
            </a:lvl4pPr>
            <a:lvl5pPr marL="2286000" lvl="4" indent="-228600" algn="l">
              <a:lnSpc>
                <a:spcPct val="100000"/>
              </a:lnSpc>
              <a:spcBef>
                <a:spcPts val="1200"/>
              </a:spcBef>
              <a:spcAft>
                <a:spcPts val="0"/>
              </a:spcAft>
              <a:buSzPts val="1801"/>
              <a:buNone/>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2 Column text layout">
  <p:cSld name="2 Column text layout">
    <p:spTree>
      <p:nvGrpSpPr>
        <p:cNvPr id="1" name="Shape 119"/>
        <p:cNvGrpSpPr/>
        <p:nvPr/>
      </p:nvGrpSpPr>
      <p:grpSpPr>
        <a:xfrm>
          <a:off x="0" y="0"/>
          <a:ext cx="0" cy="0"/>
          <a:chOff x="0" y="0"/>
          <a:chExt cx="0" cy="0"/>
        </a:xfrm>
      </p:grpSpPr>
      <p:sp>
        <p:nvSpPr>
          <p:cNvPr id="120" name="Google Shape;120;p55"/>
          <p:cNvSpPr txBox="1">
            <a:spLocks noGrp="1"/>
          </p:cNvSpPr>
          <p:nvPr>
            <p:ph type="title"/>
          </p:nvPr>
        </p:nvSpPr>
        <p:spPr>
          <a:xfrm>
            <a:off x="334802" y="334807"/>
            <a:ext cx="11522238" cy="315439"/>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1"/>
              </a:buClr>
              <a:buSzPts val="2201"/>
              <a:buFont typeface="Arial"/>
              <a:buNone/>
              <a:defRPr>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21" name="Google Shape;121;p55"/>
          <p:cNvCxnSpPr/>
          <p:nvPr/>
        </p:nvCxnSpPr>
        <p:spPr>
          <a:xfrm>
            <a:off x="6096000" y="1649506"/>
            <a:ext cx="0" cy="4786187"/>
          </a:xfrm>
          <a:prstGeom prst="straightConnector1">
            <a:avLst/>
          </a:prstGeom>
          <a:noFill/>
          <a:ln w="28575" cap="flat" cmpd="sng">
            <a:solidFill>
              <a:srgbClr val="BFBFBF"/>
            </a:solidFill>
            <a:prstDash val="solid"/>
            <a:miter lim="800000"/>
            <a:headEnd type="none" w="sm" len="sm"/>
            <a:tailEnd type="none" w="sm" len="sm"/>
          </a:ln>
        </p:spPr>
      </p:cxnSp>
      <p:sp>
        <p:nvSpPr>
          <p:cNvPr id="122" name="Google Shape;122;p55"/>
          <p:cNvSpPr txBox="1">
            <a:spLocks noGrp="1"/>
          </p:cNvSpPr>
          <p:nvPr>
            <p:ph type="body" idx="1"/>
          </p:nvPr>
        </p:nvSpPr>
        <p:spPr>
          <a:xfrm>
            <a:off x="334805" y="1630626"/>
            <a:ext cx="5319721" cy="4806039"/>
          </a:xfrm>
          <a:prstGeom prst="rect">
            <a:avLst/>
          </a:prstGeom>
          <a:noFill/>
          <a:ln>
            <a:noFill/>
          </a:ln>
        </p:spPr>
        <p:txBody>
          <a:bodyPr spcFirstLastPara="1" wrap="square" lIns="0" tIns="0" rIns="0" bIns="0" anchor="t" anchorCtr="0">
            <a:noAutofit/>
          </a:bodyPr>
          <a:lstStyle>
            <a:lvl1pPr marL="457200" lvl="0" indent="-298450" algn="l">
              <a:lnSpc>
                <a:spcPct val="100000"/>
              </a:lnSpc>
              <a:spcBef>
                <a:spcPts val="0"/>
              </a:spcBef>
              <a:spcAft>
                <a:spcPts val="0"/>
              </a:spcAft>
              <a:buSzPts val="1100"/>
              <a:buFont typeface="Arial"/>
              <a:buChar char="•"/>
              <a:defRPr sz="1100">
                <a:solidFill>
                  <a:schemeClr val="dk1"/>
                </a:solidFill>
              </a:defRPr>
            </a:lvl1pPr>
            <a:lvl2pPr marL="914400" lvl="1" indent="-298450" algn="l">
              <a:lnSpc>
                <a:spcPct val="100000"/>
              </a:lnSpc>
              <a:spcBef>
                <a:spcPts val="601"/>
              </a:spcBef>
              <a:spcAft>
                <a:spcPts val="0"/>
              </a:spcAft>
              <a:buClr>
                <a:schemeClr val="accent1"/>
              </a:buClr>
              <a:buSzPts val="1100"/>
              <a:buFont typeface="Arial"/>
              <a:buChar char="•"/>
              <a:defRPr sz="1100"/>
            </a:lvl2pPr>
            <a:lvl3pPr marL="1371600" lvl="2" indent="-298450" algn="l">
              <a:lnSpc>
                <a:spcPct val="100000"/>
              </a:lnSpc>
              <a:spcBef>
                <a:spcPts val="601"/>
              </a:spcBef>
              <a:spcAft>
                <a:spcPts val="0"/>
              </a:spcAft>
              <a:buClr>
                <a:schemeClr val="accent2"/>
              </a:buClr>
              <a:buSzPts val="1100"/>
              <a:buFont typeface="Arial"/>
              <a:buChar char="•"/>
              <a:defRPr sz="1100"/>
            </a:lvl3pPr>
            <a:lvl4pPr marL="1828800" lvl="3" indent="-292100" algn="l">
              <a:lnSpc>
                <a:spcPct val="100000"/>
              </a:lnSpc>
              <a:spcBef>
                <a:spcPts val="601"/>
              </a:spcBef>
              <a:spcAft>
                <a:spcPts val="0"/>
              </a:spcAft>
              <a:buClr>
                <a:schemeClr val="accent3"/>
              </a:buClr>
              <a:buSzPts val="1000"/>
              <a:buFont typeface="Arial"/>
              <a:buChar char="•"/>
              <a:defRPr sz="1000"/>
            </a:lvl4pPr>
            <a:lvl5pPr marL="2286000" lvl="4" indent="-292100" algn="l">
              <a:lnSpc>
                <a:spcPct val="100000"/>
              </a:lnSpc>
              <a:spcBef>
                <a:spcPts val="601"/>
              </a:spcBef>
              <a:spcAft>
                <a:spcPts val="0"/>
              </a:spcAft>
              <a:buClr>
                <a:schemeClr val="accent4"/>
              </a:buClr>
              <a:buSzPts val="1000"/>
              <a:buFont typeface="Arial"/>
              <a:buChar char="•"/>
              <a:defRPr sz="1000"/>
            </a:lvl5pPr>
            <a:lvl6pPr marL="2743200" lvl="5" indent="-292100" algn="l">
              <a:lnSpc>
                <a:spcPct val="90000"/>
              </a:lnSpc>
              <a:spcBef>
                <a:spcPts val="601"/>
              </a:spcBef>
              <a:spcAft>
                <a:spcPts val="0"/>
              </a:spcAft>
              <a:buClr>
                <a:schemeClr val="accent5"/>
              </a:buClr>
              <a:buSzPts val="1000"/>
              <a:buChar char="•"/>
              <a:defRPr sz="1000"/>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3" name="Google Shape;123;p55"/>
          <p:cNvSpPr txBox="1">
            <a:spLocks noGrp="1"/>
          </p:cNvSpPr>
          <p:nvPr>
            <p:ph type="body" idx="2"/>
          </p:nvPr>
        </p:nvSpPr>
        <p:spPr>
          <a:xfrm>
            <a:off x="6537319" y="1630626"/>
            <a:ext cx="5319721" cy="4806039"/>
          </a:xfrm>
          <a:prstGeom prst="rect">
            <a:avLst/>
          </a:prstGeom>
          <a:noFill/>
          <a:ln>
            <a:noFill/>
          </a:ln>
        </p:spPr>
        <p:txBody>
          <a:bodyPr spcFirstLastPara="1" wrap="square" lIns="0" tIns="0" rIns="0" bIns="0" anchor="t" anchorCtr="0">
            <a:noAutofit/>
          </a:bodyPr>
          <a:lstStyle>
            <a:lvl1pPr marL="457200" lvl="0" indent="-298450" algn="l">
              <a:lnSpc>
                <a:spcPct val="100000"/>
              </a:lnSpc>
              <a:spcBef>
                <a:spcPts val="0"/>
              </a:spcBef>
              <a:spcAft>
                <a:spcPts val="0"/>
              </a:spcAft>
              <a:buSzPts val="1100"/>
              <a:buFont typeface="Arial"/>
              <a:buChar char="•"/>
              <a:defRPr sz="1100">
                <a:solidFill>
                  <a:schemeClr val="dk1"/>
                </a:solidFill>
              </a:defRPr>
            </a:lvl1pPr>
            <a:lvl2pPr marL="914400" lvl="1" indent="-298450" algn="l">
              <a:lnSpc>
                <a:spcPct val="100000"/>
              </a:lnSpc>
              <a:spcBef>
                <a:spcPts val="601"/>
              </a:spcBef>
              <a:spcAft>
                <a:spcPts val="0"/>
              </a:spcAft>
              <a:buClr>
                <a:schemeClr val="accent1"/>
              </a:buClr>
              <a:buSzPts val="1100"/>
              <a:buFont typeface="Arial"/>
              <a:buChar char="•"/>
              <a:defRPr sz="1100"/>
            </a:lvl2pPr>
            <a:lvl3pPr marL="1371600" lvl="2" indent="-298450" algn="l">
              <a:lnSpc>
                <a:spcPct val="100000"/>
              </a:lnSpc>
              <a:spcBef>
                <a:spcPts val="601"/>
              </a:spcBef>
              <a:spcAft>
                <a:spcPts val="0"/>
              </a:spcAft>
              <a:buClr>
                <a:schemeClr val="accent2"/>
              </a:buClr>
              <a:buSzPts val="1100"/>
              <a:buFont typeface="Arial"/>
              <a:buChar char="•"/>
              <a:defRPr sz="1100"/>
            </a:lvl3pPr>
            <a:lvl4pPr marL="1828800" lvl="3" indent="-292100" algn="l">
              <a:lnSpc>
                <a:spcPct val="100000"/>
              </a:lnSpc>
              <a:spcBef>
                <a:spcPts val="601"/>
              </a:spcBef>
              <a:spcAft>
                <a:spcPts val="0"/>
              </a:spcAft>
              <a:buClr>
                <a:schemeClr val="accent3"/>
              </a:buClr>
              <a:buSzPts val="1000"/>
              <a:buFont typeface="Arial"/>
              <a:buChar char="•"/>
              <a:defRPr sz="1000"/>
            </a:lvl4pPr>
            <a:lvl5pPr marL="2286000" lvl="4" indent="-292100" algn="l">
              <a:lnSpc>
                <a:spcPct val="100000"/>
              </a:lnSpc>
              <a:spcBef>
                <a:spcPts val="601"/>
              </a:spcBef>
              <a:spcAft>
                <a:spcPts val="0"/>
              </a:spcAft>
              <a:buClr>
                <a:schemeClr val="accent4"/>
              </a:buClr>
              <a:buSzPts val="1000"/>
              <a:buFont typeface="Arial"/>
              <a:buChar char="•"/>
              <a:defRPr sz="1000"/>
            </a:lvl5pPr>
            <a:lvl6pPr marL="2743200" lvl="5" indent="-292100" algn="l">
              <a:lnSpc>
                <a:spcPct val="90000"/>
              </a:lnSpc>
              <a:spcBef>
                <a:spcPts val="601"/>
              </a:spcBef>
              <a:spcAft>
                <a:spcPts val="0"/>
              </a:spcAft>
              <a:buClr>
                <a:schemeClr val="accent5"/>
              </a:buClr>
              <a:buSzPts val="1000"/>
              <a:buChar char="•"/>
              <a:defRPr sz="1000"/>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4" name="Google Shape;124;p55"/>
          <p:cNvSpPr txBox="1">
            <a:spLocks noGrp="1"/>
          </p:cNvSpPr>
          <p:nvPr>
            <p:ph type="ftr" idx="11"/>
          </p:nvPr>
        </p:nvSpPr>
        <p:spPr>
          <a:xfrm>
            <a:off x="1992314" y="6654089"/>
            <a:ext cx="7242714" cy="141167"/>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799" b="0">
                <a:solidFill>
                  <a:srgbClr val="7F7F7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125" name="Google Shape;125;p55"/>
          <p:cNvSpPr txBox="1">
            <a:spLocks noGrp="1"/>
          </p:cNvSpPr>
          <p:nvPr>
            <p:ph type="sldNum" idx="12"/>
          </p:nvPr>
        </p:nvSpPr>
        <p:spPr>
          <a:xfrm>
            <a:off x="11211873" y="6654089"/>
            <a:ext cx="645169" cy="14116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799">
                <a:solidFill>
                  <a:srgbClr val="7F7F7F"/>
                </a:solidFill>
                <a:latin typeface="Arial"/>
                <a:ea typeface="Arial"/>
                <a:cs typeface="Arial"/>
                <a:sym typeface="Arial"/>
              </a:defRPr>
            </a:lvl1pPr>
            <a:lvl2pPr marL="0" lvl="1" indent="0" algn="r">
              <a:spcBef>
                <a:spcPts val="0"/>
              </a:spcBef>
              <a:buNone/>
              <a:defRPr sz="799">
                <a:solidFill>
                  <a:srgbClr val="7F7F7F"/>
                </a:solidFill>
                <a:latin typeface="Arial"/>
                <a:ea typeface="Arial"/>
                <a:cs typeface="Arial"/>
                <a:sym typeface="Arial"/>
              </a:defRPr>
            </a:lvl2pPr>
            <a:lvl3pPr marL="0" lvl="2" indent="0" algn="r">
              <a:spcBef>
                <a:spcPts val="0"/>
              </a:spcBef>
              <a:buNone/>
              <a:defRPr sz="799">
                <a:solidFill>
                  <a:srgbClr val="7F7F7F"/>
                </a:solidFill>
                <a:latin typeface="Arial"/>
                <a:ea typeface="Arial"/>
                <a:cs typeface="Arial"/>
                <a:sym typeface="Arial"/>
              </a:defRPr>
            </a:lvl3pPr>
            <a:lvl4pPr marL="0" lvl="3" indent="0" algn="r">
              <a:spcBef>
                <a:spcPts val="0"/>
              </a:spcBef>
              <a:buNone/>
              <a:defRPr sz="799">
                <a:solidFill>
                  <a:srgbClr val="7F7F7F"/>
                </a:solidFill>
                <a:latin typeface="Arial"/>
                <a:ea typeface="Arial"/>
                <a:cs typeface="Arial"/>
                <a:sym typeface="Arial"/>
              </a:defRPr>
            </a:lvl4pPr>
            <a:lvl5pPr marL="0" lvl="4" indent="0" algn="r">
              <a:spcBef>
                <a:spcPts val="0"/>
              </a:spcBef>
              <a:buNone/>
              <a:defRPr sz="799">
                <a:solidFill>
                  <a:srgbClr val="7F7F7F"/>
                </a:solidFill>
                <a:latin typeface="Arial"/>
                <a:ea typeface="Arial"/>
                <a:cs typeface="Arial"/>
                <a:sym typeface="Arial"/>
              </a:defRPr>
            </a:lvl5pPr>
            <a:lvl6pPr marL="0" lvl="5" indent="0" algn="r">
              <a:spcBef>
                <a:spcPts val="0"/>
              </a:spcBef>
              <a:buNone/>
              <a:defRPr sz="799">
                <a:solidFill>
                  <a:srgbClr val="7F7F7F"/>
                </a:solidFill>
                <a:latin typeface="Arial"/>
                <a:ea typeface="Arial"/>
                <a:cs typeface="Arial"/>
                <a:sym typeface="Arial"/>
              </a:defRPr>
            </a:lvl6pPr>
            <a:lvl7pPr marL="0" lvl="6" indent="0" algn="r">
              <a:spcBef>
                <a:spcPts val="0"/>
              </a:spcBef>
              <a:buNone/>
              <a:defRPr sz="799">
                <a:solidFill>
                  <a:srgbClr val="7F7F7F"/>
                </a:solidFill>
                <a:latin typeface="Arial"/>
                <a:ea typeface="Arial"/>
                <a:cs typeface="Arial"/>
                <a:sym typeface="Arial"/>
              </a:defRPr>
            </a:lvl7pPr>
            <a:lvl8pPr marL="0" lvl="7" indent="0" algn="r">
              <a:spcBef>
                <a:spcPts val="0"/>
              </a:spcBef>
              <a:buNone/>
              <a:defRPr sz="799">
                <a:solidFill>
                  <a:srgbClr val="7F7F7F"/>
                </a:solidFill>
                <a:latin typeface="Arial"/>
                <a:ea typeface="Arial"/>
                <a:cs typeface="Arial"/>
                <a:sym typeface="Arial"/>
              </a:defRPr>
            </a:lvl8pPr>
            <a:lvl9pPr marL="0" lvl="8" indent="0" algn="r">
              <a:spcBef>
                <a:spcPts val="0"/>
              </a:spcBef>
              <a:buNone/>
              <a:defRPr sz="799">
                <a:solidFill>
                  <a:srgbClr val="7F7F7F"/>
                </a:solidFill>
                <a:latin typeface="Arial"/>
                <a:ea typeface="Arial"/>
                <a:cs typeface="Arial"/>
                <a:sym typeface="Arial"/>
              </a:defRPr>
            </a:lvl9pPr>
          </a:lstStyle>
          <a:p>
            <a:pPr marL="0" lvl="0" indent="0" algn="r" rtl="0">
              <a:spcBef>
                <a:spcPts val="0"/>
              </a:spcBef>
              <a:spcAft>
                <a:spcPts val="0"/>
              </a:spcAft>
              <a:buNone/>
            </a:pPr>
            <a:r>
              <a:rPr lang="en-GB" dirty="0"/>
              <a:t>- </a:t>
            </a:r>
            <a:fld id="{00000000-1234-1234-1234-123412341234}" type="slidenum">
              <a:rPr lang="en-GB"/>
              <a:t>‹#›</a:t>
            </a:fld>
            <a:r>
              <a:rPr lang="en-GB" dirty="0"/>
              <a:t> -</a:t>
            </a:r>
            <a:endParaRPr sz="800" dirty="0"/>
          </a:p>
        </p:txBody>
      </p:sp>
      <p:sp>
        <p:nvSpPr>
          <p:cNvPr id="126" name="Google Shape;126;p55"/>
          <p:cNvSpPr txBox="1">
            <a:spLocks noGrp="1"/>
          </p:cNvSpPr>
          <p:nvPr>
            <p:ph type="body" idx="3"/>
          </p:nvPr>
        </p:nvSpPr>
        <p:spPr>
          <a:xfrm>
            <a:off x="334801" y="681550"/>
            <a:ext cx="11521785" cy="4169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800"/>
              <a:buFont typeface="Arial"/>
              <a:buNone/>
              <a:defRPr sz="1800"/>
            </a:lvl1pPr>
            <a:lvl2pPr marL="914400" lvl="1" indent="-228600" algn="l">
              <a:lnSpc>
                <a:spcPct val="100000"/>
              </a:lnSpc>
              <a:spcBef>
                <a:spcPts val="1200"/>
              </a:spcBef>
              <a:spcAft>
                <a:spcPts val="0"/>
              </a:spcAft>
              <a:buSzPts val="2201"/>
              <a:buNone/>
              <a:defRPr/>
            </a:lvl2pPr>
            <a:lvl3pPr marL="1371600" lvl="2" indent="-228600" algn="l">
              <a:lnSpc>
                <a:spcPct val="100000"/>
              </a:lnSpc>
              <a:spcBef>
                <a:spcPts val="1200"/>
              </a:spcBef>
              <a:spcAft>
                <a:spcPts val="0"/>
              </a:spcAft>
              <a:buSzPts val="2000"/>
              <a:buNone/>
              <a:defRPr/>
            </a:lvl3pPr>
            <a:lvl4pPr marL="1828800" lvl="3" indent="-228600" algn="l">
              <a:lnSpc>
                <a:spcPct val="100000"/>
              </a:lnSpc>
              <a:spcBef>
                <a:spcPts val="1200"/>
              </a:spcBef>
              <a:spcAft>
                <a:spcPts val="0"/>
              </a:spcAft>
              <a:buSzPts val="1801"/>
              <a:buNone/>
              <a:defRPr/>
            </a:lvl4pPr>
            <a:lvl5pPr marL="2286000" lvl="4" indent="-228600" algn="l">
              <a:lnSpc>
                <a:spcPct val="100000"/>
              </a:lnSpc>
              <a:spcBef>
                <a:spcPts val="1200"/>
              </a:spcBef>
              <a:spcAft>
                <a:spcPts val="0"/>
              </a:spcAft>
              <a:buSzPts val="1801"/>
              <a:buNone/>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9"/>
          <p:cNvSpPr txBox="1">
            <a:spLocks noGrp="1"/>
          </p:cNvSpPr>
          <p:nvPr>
            <p:ph type="title"/>
          </p:nvPr>
        </p:nvSpPr>
        <p:spPr>
          <a:xfrm>
            <a:off x="334802" y="334807"/>
            <a:ext cx="11522238" cy="315439"/>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accent1"/>
              </a:buClr>
              <a:buSzPts val="2201"/>
              <a:buFont typeface="Arial"/>
              <a:buNone/>
              <a:defRPr sz="2201" b="0" i="0" u="none" strike="noStrike" cap="none">
                <a:solidFill>
                  <a:schemeClr val="accen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9"/>
          <p:cNvSpPr txBox="1">
            <a:spLocks noGrp="1"/>
          </p:cNvSpPr>
          <p:nvPr>
            <p:ph type="body" idx="1"/>
          </p:nvPr>
        </p:nvSpPr>
        <p:spPr>
          <a:xfrm>
            <a:off x="334803" y="1393200"/>
            <a:ext cx="11522238" cy="4582800"/>
          </a:xfrm>
          <a:prstGeom prst="rect">
            <a:avLst/>
          </a:prstGeom>
          <a:noFill/>
          <a:ln>
            <a:noFill/>
          </a:ln>
        </p:spPr>
        <p:txBody>
          <a:bodyPr spcFirstLastPara="1" wrap="square" lIns="0" tIns="0" rIns="0" bIns="0" anchor="t" anchorCtr="0">
            <a:noAutofit/>
          </a:bodyPr>
          <a:lstStyle>
            <a:lvl1pPr marL="457200" marR="0" lvl="0" indent="-368363" algn="l" rtl="0">
              <a:lnSpc>
                <a:spcPct val="100000"/>
              </a:lnSpc>
              <a:spcBef>
                <a:spcPts val="0"/>
              </a:spcBef>
              <a:spcAft>
                <a:spcPts val="0"/>
              </a:spcAft>
              <a:buClr>
                <a:schemeClr val="accent1"/>
              </a:buClr>
              <a:buSzPts val="2201"/>
              <a:buFont typeface="Arial"/>
              <a:buChar char="•"/>
              <a:defRPr sz="2201" b="0" i="0" u="none" strike="noStrike" cap="none">
                <a:solidFill>
                  <a:schemeClr val="dk1"/>
                </a:solidFill>
                <a:latin typeface="Arial"/>
                <a:ea typeface="Arial"/>
                <a:cs typeface="Arial"/>
                <a:sym typeface="Arial"/>
              </a:defRPr>
            </a:lvl1pPr>
            <a:lvl2pPr marL="914400" marR="0" lvl="1" indent="-368363" algn="l" rtl="0">
              <a:lnSpc>
                <a:spcPct val="100000"/>
              </a:lnSpc>
              <a:spcBef>
                <a:spcPts val="1200"/>
              </a:spcBef>
              <a:spcAft>
                <a:spcPts val="0"/>
              </a:spcAft>
              <a:buClr>
                <a:schemeClr val="accent2"/>
              </a:buClr>
              <a:buSzPts val="2201"/>
              <a:buFont typeface="Arial"/>
              <a:buChar char="•"/>
              <a:defRPr sz="2201" b="0" i="0" u="none" strike="noStrike" cap="none">
                <a:solidFill>
                  <a:schemeClr val="dk1"/>
                </a:solidFill>
                <a:latin typeface="Arial"/>
                <a:ea typeface="Arial"/>
                <a:cs typeface="Arial"/>
                <a:sym typeface="Arial"/>
              </a:defRPr>
            </a:lvl2pPr>
            <a:lvl3pPr marL="1371600" marR="0" lvl="2" indent="-355600" algn="l" rtl="0">
              <a:lnSpc>
                <a:spcPct val="100000"/>
              </a:lnSpc>
              <a:spcBef>
                <a:spcPts val="1200"/>
              </a:spcBef>
              <a:spcAft>
                <a:spcPts val="0"/>
              </a:spcAft>
              <a:buClr>
                <a:schemeClr val="accent3"/>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63" algn="l" rtl="0">
              <a:lnSpc>
                <a:spcPct val="100000"/>
              </a:lnSpc>
              <a:spcBef>
                <a:spcPts val="1200"/>
              </a:spcBef>
              <a:spcAft>
                <a:spcPts val="0"/>
              </a:spcAft>
              <a:buClr>
                <a:schemeClr val="accent4"/>
              </a:buClr>
              <a:buSzPts val="1801"/>
              <a:buFont typeface="Arial"/>
              <a:buChar char="•"/>
              <a:defRPr sz="1801" b="0" i="0" u="none" strike="noStrike" cap="none">
                <a:solidFill>
                  <a:schemeClr val="dk1"/>
                </a:solidFill>
                <a:latin typeface="Arial"/>
                <a:ea typeface="Arial"/>
                <a:cs typeface="Arial"/>
                <a:sym typeface="Arial"/>
              </a:defRPr>
            </a:lvl4pPr>
            <a:lvl5pPr marL="2286000" marR="0" lvl="4" indent="-342963" algn="l" rtl="0">
              <a:lnSpc>
                <a:spcPct val="100000"/>
              </a:lnSpc>
              <a:spcBef>
                <a:spcPts val="1200"/>
              </a:spcBef>
              <a:spcAft>
                <a:spcPts val="0"/>
              </a:spcAft>
              <a:buClr>
                <a:schemeClr val="accent5"/>
              </a:buClr>
              <a:buSzPts val="1801"/>
              <a:buFont typeface="Arial"/>
              <a:buChar char="•"/>
              <a:defRPr sz="1801" b="0" i="0" u="none" strike="noStrike" cap="none">
                <a:solidFill>
                  <a:schemeClr val="dk1"/>
                </a:solidFill>
                <a:latin typeface="Arial"/>
                <a:ea typeface="Arial"/>
                <a:cs typeface="Arial"/>
                <a:sym typeface="Arial"/>
              </a:defRPr>
            </a:lvl5pPr>
            <a:lvl6pPr marL="2743200" marR="0" lvl="5" indent="-342963" algn="l" rtl="0">
              <a:lnSpc>
                <a:spcPct val="90000"/>
              </a:lnSpc>
              <a:spcBef>
                <a:spcPts val="1200"/>
              </a:spcBef>
              <a:spcAft>
                <a:spcPts val="0"/>
              </a:spcAft>
              <a:buClr>
                <a:schemeClr val="dk1"/>
              </a:buClr>
              <a:buSzPts val="1801"/>
              <a:buFont typeface="Arial"/>
              <a:buChar char="•"/>
              <a:defRPr sz="1801" b="0" i="0" u="none" strike="noStrike" cap="none">
                <a:solidFill>
                  <a:schemeClr val="dk1"/>
                </a:solidFill>
                <a:latin typeface="Arial"/>
                <a:ea typeface="Arial"/>
                <a:cs typeface="Arial"/>
                <a:sym typeface="Arial"/>
              </a:defRPr>
            </a:lvl6pPr>
            <a:lvl7pPr marL="3200400" marR="0" lvl="6" indent="-342963"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Arial"/>
                <a:ea typeface="Arial"/>
                <a:cs typeface="Arial"/>
                <a:sym typeface="Arial"/>
              </a:defRPr>
            </a:lvl7pPr>
            <a:lvl8pPr marL="3657600" marR="0" lvl="7" indent="-342963"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Arial"/>
                <a:ea typeface="Arial"/>
                <a:cs typeface="Arial"/>
                <a:sym typeface="Arial"/>
              </a:defRPr>
            </a:lvl8pPr>
            <a:lvl9pPr marL="4114800" marR="0" lvl="8" indent="-342963" algn="l" rtl="0">
              <a:lnSpc>
                <a:spcPct val="90000"/>
              </a:lnSpc>
              <a:spcBef>
                <a:spcPts val="500"/>
              </a:spcBef>
              <a:spcAft>
                <a:spcPts val="0"/>
              </a:spcAft>
              <a:buClr>
                <a:schemeClr val="dk1"/>
              </a:buClr>
              <a:buSzPts val="1801"/>
              <a:buFont typeface="Arial"/>
              <a:buChar char="•"/>
              <a:defRPr sz="1801" b="0" i="0" u="none" strike="noStrike" cap="none">
                <a:solidFill>
                  <a:schemeClr val="dk1"/>
                </a:solidFill>
                <a:latin typeface="Arial"/>
                <a:ea typeface="Arial"/>
                <a:cs typeface="Arial"/>
                <a:sym typeface="Arial"/>
              </a:defRPr>
            </a:lvl9pPr>
          </a:lstStyle>
          <a:p>
            <a:endParaRPr/>
          </a:p>
        </p:txBody>
      </p:sp>
      <p:sp>
        <p:nvSpPr>
          <p:cNvPr id="12" name="Google Shape;12;p39"/>
          <p:cNvSpPr txBox="1"/>
          <p:nvPr/>
        </p:nvSpPr>
        <p:spPr>
          <a:xfrm>
            <a:off x="334801" y="6663109"/>
            <a:ext cx="1360834" cy="123111"/>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r>
              <a:rPr lang="en-GB" sz="800" b="0" i="0" u="none" strike="noStrike" cap="none" dirty="0">
                <a:solidFill>
                  <a:srgbClr val="7F7F7F"/>
                </a:solidFill>
                <a:latin typeface="Arial"/>
                <a:ea typeface="Arial"/>
                <a:cs typeface="Arial"/>
                <a:sym typeface="Arial"/>
              </a:rPr>
              <a:t>© Palladium 2021</a:t>
            </a:r>
            <a:endParaRPr dirty="0"/>
          </a:p>
        </p:txBody>
      </p:sp>
      <p:sp>
        <p:nvSpPr>
          <p:cNvPr id="13" name="Google Shape;13;p39"/>
          <p:cNvSpPr txBox="1">
            <a:spLocks noGrp="1"/>
          </p:cNvSpPr>
          <p:nvPr>
            <p:ph type="sldNum" idx="12"/>
          </p:nvPr>
        </p:nvSpPr>
        <p:spPr>
          <a:xfrm>
            <a:off x="11211875" y="6654081"/>
            <a:ext cx="645169" cy="14116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00" b="0" u="none">
                <a:solidFill>
                  <a:srgbClr val="7F7F7F"/>
                </a:solidFill>
                <a:latin typeface="Arial"/>
                <a:ea typeface="Arial"/>
                <a:cs typeface="Arial"/>
                <a:sym typeface="Arial"/>
              </a:defRPr>
            </a:lvl1pPr>
            <a:lvl2pPr marL="0" marR="0" lvl="1" indent="0" algn="r" rtl="0">
              <a:spcBef>
                <a:spcPts val="0"/>
              </a:spcBef>
              <a:buNone/>
              <a:defRPr sz="800" b="0" u="none">
                <a:solidFill>
                  <a:srgbClr val="7F7F7F"/>
                </a:solidFill>
                <a:latin typeface="Arial"/>
                <a:ea typeface="Arial"/>
                <a:cs typeface="Arial"/>
                <a:sym typeface="Arial"/>
              </a:defRPr>
            </a:lvl2pPr>
            <a:lvl3pPr marL="0" marR="0" lvl="2" indent="0" algn="r" rtl="0">
              <a:spcBef>
                <a:spcPts val="0"/>
              </a:spcBef>
              <a:buNone/>
              <a:defRPr sz="800" b="0" u="none">
                <a:solidFill>
                  <a:srgbClr val="7F7F7F"/>
                </a:solidFill>
                <a:latin typeface="Arial"/>
                <a:ea typeface="Arial"/>
                <a:cs typeface="Arial"/>
                <a:sym typeface="Arial"/>
              </a:defRPr>
            </a:lvl3pPr>
            <a:lvl4pPr marL="0" marR="0" lvl="3" indent="0" algn="r" rtl="0">
              <a:spcBef>
                <a:spcPts val="0"/>
              </a:spcBef>
              <a:buNone/>
              <a:defRPr sz="800" b="0" u="none">
                <a:solidFill>
                  <a:srgbClr val="7F7F7F"/>
                </a:solidFill>
                <a:latin typeface="Arial"/>
                <a:ea typeface="Arial"/>
                <a:cs typeface="Arial"/>
                <a:sym typeface="Arial"/>
              </a:defRPr>
            </a:lvl4pPr>
            <a:lvl5pPr marL="0" marR="0" lvl="4" indent="0" algn="r" rtl="0">
              <a:spcBef>
                <a:spcPts val="0"/>
              </a:spcBef>
              <a:buNone/>
              <a:defRPr sz="800" b="0" u="none">
                <a:solidFill>
                  <a:srgbClr val="7F7F7F"/>
                </a:solidFill>
                <a:latin typeface="Arial"/>
                <a:ea typeface="Arial"/>
                <a:cs typeface="Arial"/>
                <a:sym typeface="Arial"/>
              </a:defRPr>
            </a:lvl5pPr>
            <a:lvl6pPr marL="0" marR="0" lvl="5" indent="0" algn="r" rtl="0">
              <a:spcBef>
                <a:spcPts val="0"/>
              </a:spcBef>
              <a:buNone/>
              <a:defRPr sz="800" b="0" u="none">
                <a:solidFill>
                  <a:srgbClr val="7F7F7F"/>
                </a:solidFill>
                <a:latin typeface="Arial"/>
                <a:ea typeface="Arial"/>
                <a:cs typeface="Arial"/>
                <a:sym typeface="Arial"/>
              </a:defRPr>
            </a:lvl6pPr>
            <a:lvl7pPr marL="0" marR="0" lvl="6" indent="0" algn="r" rtl="0">
              <a:spcBef>
                <a:spcPts val="0"/>
              </a:spcBef>
              <a:buNone/>
              <a:defRPr sz="800" b="0" u="none">
                <a:solidFill>
                  <a:srgbClr val="7F7F7F"/>
                </a:solidFill>
                <a:latin typeface="Arial"/>
                <a:ea typeface="Arial"/>
                <a:cs typeface="Arial"/>
                <a:sym typeface="Arial"/>
              </a:defRPr>
            </a:lvl7pPr>
            <a:lvl8pPr marL="0" marR="0" lvl="7" indent="0" algn="r" rtl="0">
              <a:spcBef>
                <a:spcPts val="0"/>
              </a:spcBef>
              <a:buNone/>
              <a:defRPr sz="800" b="0" u="none">
                <a:solidFill>
                  <a:srgbClr val="7F7F7F"/>
                </a:solidFill>
                <a:latin typeface="Arial"/>
                <a:ea typeface="Arial"/>
                <a:cs typeface="Arial"/>
                <a:sym typeface="Arial"/>
              </a:defRPr>
            </a:lvl8pPr>
            <a:lvl9pPr marL="0" marR="0" lvl="8" indent="0" algn="r" rtl="0">
              <a:spcBef>
                <a:spcPts val="0"/>
              </a:spcBef>
              <a:buNone/>
              <a:defRPr sz="800" b="0" u="none">
                <a:solidFill>
                  <a:srgbClr val="7F7F7F"/>
                </a:solidFill>
                <a:latin typeface="Arial"/>
                <a:ea typeface="Arial"/>
                <a:cs typeface="Arial"/>
                <a:sym typeface="Arial"/>
              </a:defRPr>
            </a:lvl9pPr>
          </a:lstStyle>
          <a:p>
            <a:pPr marL="0" lvl="0" indent="0" algn="r" rtl="0">
              <a:spcBef>
                <a:spcPts val="0"/>
              </a:spcBef>
              <a:spcAft>
                <a:spcPts val="0"/>
              </a:spcAft>
              <a:buNone/>
            </a:pPr>
            <a:r>
              <a:rPr lang="en-GB" dirty="0"/>
              <a:t>- </a:t>
            </a:r>
            <a:fld id="{00000000-1234-1234-1234-123412341234}" type="slidenum">
              <a:rPr lang="en-GB"/>
              <a:t>‹#›</a:t>
            </a:fld>
            <a:r>
              <a:rPr lang="en-GB" dirty="0"/>
              <a:t> -</a:t>
            </a:r>
            <a:endParaRPr dirty="0"/>
          </a:p>
        </p:txBody>
      </p:sp>
    </p:spTree>
  </p:cSld>
  <p:clrMap bg1="lt1" tx1="dk1" bg2="dk2" tx2="lt2" accent1="accent1" accent2="accent2" accent3="accent3" accent4="accent4" accent5="accent5" accent6="accent6" hlink="hlink" folHlink="folHlink"/>
  <p:sldLayoutIdLst>
    <p:sldLayoutId id="2147483651" r:id="rId1"/>
    <p:sldLayoutId id="2147483654" r:id="rId2"/>
    <p:sldLayoutId id="2147483655" r:id="rId3"/>
    <p:sldLayoutId id="2147483657" r:id="rId4"/>
    <p:sldLayoutId id="2147483660" r:id="rId5"/>
    <p:sldLayoutId id="2147483661" r:id="rId6"/>
    <p:sldLayoutId id="2147483662" r:id="rId7"/>
    <p:sldLayoutId id="2147483663" r:id="rId8"/>
    <p:sldLayoutId id="2147483664" r:id="rId9"/>
    <p:sldLayoutId id="2147483665" r:id="rId10"/>
    <p:sldLayoutId id="2147483667" r:id="rId11"/>
    <p:sldLayoutId id="2147483668" r:id="rId12"/>
    <p:sldLayoutId id="2147483669" r:id="rId13"/>
    <p:sldLayoutId id="2147483670"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171">
          <p15:clr>
            <a:srgbClr val="F26B43"/>
          </p15:clr>
        </p15:guide>
        <p15:guide id="2" pos="6069">
          <p15:clr>
            <a:srgbClr val="F26B43"/>
          </p15:clr>
        </p15:guide>
        <p15:guide id="3" pos="5110">
          <p15:clr>
            <a:srgbClr val="F26B43"/>
          </p15:clr>
        </p15:guide>
        <p15:guide id="4" pos="1020">
          <p15:clr>
            <a:srgbClr val="F26B43"/>
          </p15:clr>
        </p15:guide>
        <p15:guide id="5" orient="horz" pos="867">
          <p15:clr>
            <a:srgbClr val="F26B43"/>
          </p15:clr>
        </p15:guide>
        <p15:guide id="6" orient="horz" pos="210">
          <p15:clr>
            <a:srgbClr val="F26B43"/>
          </p15:clr>
        </p15:guide>
        <p15:guide id="7" pos="211">
          <p15:clr>
            <a:srgbClr val="F26B43"/>
          </p15:clr>
        </p15:guide>
        <p15:guide id="8" pos="7470">
          <p15:clr>
            <a:srgbClr val="F26B43"/>
          </p15:clr>
        </p15:guide>
        <p15:guide id="9" orient="horz" pos="4110">
          <p15:clr>
            <a:srgbClr val="F26B43"/>
          </p15:clr>
        </p15:guide>
        <p15:guide id="10" pos="7242">
          <p15:clr>
            <a:srgbClr val="F26B43"/>
          </p15:clr>
        </p15:guide>
        <p15:guide id="11" pos="665">
          <p15:clr>
            <a:srgbClr val="F26B43"/>
          </p15:clr>
        </p15:guide>
        <p15:guide id="12" orient="horz" pos="1003">
          <p15:clr>
            <a:srgbClr val="F26B43"/>
          </p15:clr>
        </p15:guide>
        <p15:guide id="13" orient="horz" pos="3770">
          <p15:clr>
            <a:srgbClr val="F26B43"/>
          </p15:clr>
        </p15:guide>
        <p15:guide id="14" pos="438">
          <p15:clr>
            <a:srgbClr val="F26B43"/>
          </p15:clr>
        </p15:guide>
        <p15:guide id="15" pos="4067">
          <p15:clr>
            <a:srgbClr val="F26B43"/>
          </p15:clr>
        </p15:guide>
        <p15:guide id="16" pos="3940">
          <p15:clr>
            <a:srgbClr val="F26B43"/>
          </p15:clr>
        </p15:guide>
        <p15:guide id="17" orient="horz" pos="527">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E8AFD5-774D-87F8-7F91-4F4D1119E555}"/>
              </a:ext>
            </a:extLst>
          </p:cNvPr>
          <p:cNvPicPr>
            <a:picLocks noChangeAspect="1"/>
          </p:cNvPicPr>
          <p:nvPr/>
        </p:nvPicPr>
        <p:blipFill>
          <a:blip r:embed="rId2"/>
          <a:stretch>
            <a:fillRect/>
          </a:stretch>
        </p:blipFill>
        <p:spPr>
          <a:xfrm>
            <a:off x="0" y="392348"/>
            <a:ext cx="12192000" cy="6073304"/>
          </a:xfrm>
          <a:prstGeom prst="rect">
            <a:avLst/>
          </a:prstGeom>
        </p:spPr>
      </p:pic>
    </p:spTree>
    <p:extLst>
      <p:ext uri="{BB962C8B-B14F-4D97-AF65-F5344CB8AC3E}">
        <p14:creationId xmlns:p14="http://schemas.microsoft.com/office/powerpoint/2010/main" val="11721994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416">
          <a:extLst>
            <a:ext uri="{FF2B5EF4-FFF2-40B4-BE49-F238E27FC236}">
              <a16:creationId xmlns:a16="http://schemas.microsoft.com/office/drawing/2014/main" id="{0452A433-4BEE-E8D2-0FD0-533C9454791D}"/>
            </a:ext>
          </a:extLst>
        </p:cNvPr>
        <p:cNvGrpSpPr/>
        <p:nvPr/>
      </p:nvGrpSpPr>
      <p:grpSpPr>
        <a:xfrm>
          <a:off x="0" y="0"/>
          <a:ext cx="0" cy="0"/>
          <a:chOff x="0" y="0"/>
          <a:chExt cx="0" cy="0"/>
        </a:xfrm>
      </p:grpSpPr>
      <p:sp>
        <p:nvSpPr>
          <p:cNvPr id="417" name="Google Shape;417;p22">
            <a:extLst>
              <a:ext uri="{FF2B5EF4-FFF2-40B4-BE49-F238E27FC236}">
                <a16:creationId xmlns:a16="http://schemas.microsoft.com/office/drawing/2014/main" id="{9EDAF2BD-DBAD-CFDF-4FBE-7B5FF3260C9F}"/>
              </a:ext>
            </a:extLst>
          </p:cNvPr>
          <p:cNvSpPr txBox="1">
            <a:spLocks noGrp="1"/>
          </p:cNvSpPr>
          <p:nvPr>
            <p:ph type="body" idx="1"/>
          </p:nvPr>
        </p:nvSpPr>
        <p:spPr>
          <a:xfrm>
            <a:off x="334801" y="889341"/>
            <a:ext cx="5316923" cy="5079318"/>
          </a:xfrm>
          <a:prstGeom prst="rect">
            <a:avLst/>
          </a:prstGeom>
          <a:solidFill>
            <a:schemeClr val="bg1">
              <a:alpha val="96000"/>
            </a:schemeClr>
          </a:solidFill>
          <a:ln>
            <a:solidFill>
              <a:schemeClr val="bg1"/>
            </a:solidFill>
          </a:ln>
        </p:spPr>
        <p:txBody>
          <a:bodyPr spcFirstLastPara="1" wrap="square" lIns="0" tIns="0" rIns="0" bIns="0" anchor="t" anchorCtr="0">
            <a:noAutofit/>
          </a:bodyPr>
          <a:lstStyle/>
          <a:p>
            <a:pPr marL="285750" lvl="0" indent="-285750" algn="l" rtl="0">
              <a:lnSpc>
                <a:spcPct val="100000"/>
              </a:lnSpc>
              <a:spcBef>
                <a:spcPts val="0"/>
              </a:spcBef>
              <a:spcAft>
                <a:spcPts val="0"/>
              </a:spcAft>
              <a:buClr>
                <a:srgbClr val="FFC000"/>
              </a:buClr>
              <a:buSzPts val="1500"/>
              <a:buFont typeface="Arial" panose="020B0604020202020204" pitchFamily="34" charset="0"/>
              <a:buChar char="•"/>
            </a:pPr>
            <a:r>
              <a:rPr lang="en-GB" sz="1400" dirty="0">
                <a:latin typeface="Georgia" panose="02040502050405020303" pitchFamily="18" charset="0"/>
              </a:rPr>
              <a:t>Describe any market research you have done or intend to do for your business service or offering.</a:t>
            </a:r>
          </a:p>
          <a:p>
            <a:pPr marL="285750" lvl="0" indent="-285750" algn="l" rtl="0">
              <a:lnSpc>
                <a:spcPct val="100000"/>
              </a:lnSpc>
              <a:spcBef>
                <a:spcPts val="0"/>
              </a:spcBef>
              <a:spcAft>
                <a:spcPts val="0"/>
              </a:spcAft>
              <a:buClr>
                <a:srgbClr val="FFC000"/>
              </a:buClr>
              <a:buSzPts val="1500"/>
              <a:buFont typeface="Arial" panose="020B0604020202020204" pitchFamily="34" charset="0"/>
              <a:buChar char="•"/>
            </a:pPr>
            <a:endParaRPr lang="en-GB" sz="1400" dirty="0">
              <a:latin typeface="Georgia" panose="02040502050405020303" pitchFamily="18" charset="0"/>
            </a:endParaRPr>
          </a:p>
          <a:p>
            <a:pPr marL="285750" lvl="0" indent="-285750" algn="l" rtl="0">
              <a:lnSpc>
                <a:spcPct val="100000"/>
              </a:lnSpc>
              <a:spcBef>
                <a:spcPts val="0"/>
              </a:spcBef>
              <a:spcAft>
                <a:spcPts val="0"/>
              </a:spcAft>
              <a:buClr>
                <a:srgbClr val="FFC000"/>
              </a:buClr>
              <a:buSzPts val="1500"/>
              <a:buFont typeface="Arial" panose="020B0604020202020204" pitchFamily="34" charset="0"/>
              <a:buChar char="•"/>
            </a:pPr>
            <a:endParaRPr lang="en-GB" sz="1400" dirty="0">
              <a:latin typeface="Georgia" panose="02040502050405020303" pitchFamily="18" charset="0"/>
            </a:endParaRPr>
          </a:p>
          <a:p>
            <a:pPr marL="285750" lvl="0" indent="-285750" algn="l" rtl="0">
              <a:lnSpc>
                <a:spcPct val="100000"/>
              </a:lnSpc>
              <a:spcBef>
                <a:spcPts val="0"/>
              </a:spcBef>
              <a:spcAft>
                <a:spcPts val="0"/>
              </a:spcAft>
              <a:buClr>
                <a:srgbClr val="FFC000"/>
              </a:buClr>
              <a:buSzPts val="1500"/>
              <a:buFont typeface="Arial" panose="020B0604020202020204" pitchFamily="34" charset="0"/>
              <a:buChar char="•"/>
            </a:pPr>
            <a:endParaRPr lang="en-GB" sz="1400" dirty="0">
              <a:latin typeface="Georgia" panose="02040502050405020303" pitchFamily="18" charset="0"/>
            </a:endParaRPr>
          </a:p>
          <a:p>
            <a:pPr marL="285750" lvl="0" indent="-285750" algn="l" rtl="0">
              <a:lnSpc>
                <a:spcPct val="100000"/>
              </a:lnSpc>
              <a:spcBef>
                <a:spcPts val="0"/>
              </a:spcBef>
              <a:spcAft>
                <a:spcPts val="0"/>
              </a:spcAft>
              <a:buClr>
                <a:srgbClr val="FFC000"/>
              </a:buClr>
              <a:buSzPts val="1500"/>
              <a:buFont typeface="Arial" panose="020B0604020202020204" pitchFamily="34" charset="0"/>
              <a:buChar char="•"/>
            </a:pPr>
            <a:endParaRPr lang="en-GB" sz="1400" dirty="0">
              <a:latin typeface="Georgia" panose="02040502050405020303" pitchFamily="18" charset="0"/>
            </a:endParaRPr>
          </a:p>
          <a:p>
            <a:pPr marL="285750" lvl="0" indent="-285750" algn="l" rtl="0">
              <a:lnSpc>
                <a:spcPct val="100000"/>
              </a:lnSpc>
              <a:spcBef>
                <a:spcPts val="0"/>
              </a:spcBef>
              <a:spcAft>
                <a:spcPts val="0"/>
              </a:spcAft>
              <a:buClr>
                <a:srgbClr val="FFC000"/>
              </a:buClr>
              <a:buSzPts val="1500"/>
              <a:buFont typeface="Arial" panose="020B0604020202020204" pitchFamily="34" charset="0"/>
              <a:buChar char="•"/>
            </a:pPr>
            <a:endParaRPr lang="en-GB" sz="1400" dirty="0">
              <a:latin typeface="Georgia" panose="02040502050405020303" pitchFamily="18" charset="0"/>
            </a:endParaRPr>
          </a:p>
          <a:p>
            <a:pPr marL="285750" lvl="0" indent="-285750" algn="l" rtl="0">
              <a:lnSpc>
                <a:spcPct val="100000"/>
              </a:lnSpc>
              <a:spcBef>
                <a:spcPts val="0"/>
              </a:spcBef>
              <a:spcAft>
                <a:spcPts val="0"/>
              </a:spcAft>
              <a:buClr>
                <a:srgbClr val="FFC000"/>
              </a:buClr>
              <a:buSzPts val="1500"/>
              <a:buFont typeface="Arial" panose="020B0604020202020204" pitchFamily="34" charset="0"/>
              <a:buChar char="•"/>
            </a:pPr>
            <a:endParaRPr lang="en-GB" sz="1400" dirty="0">
              <a:latin typeface="Georgia" panose="02040502050405020303" pitchFamily="18" charset="0"/>
            </a:endParaRPr>
          </a:p>
          <a:p>
            <a:pPr marL="285750" lvl="0" indent="-285750" algn="l" rtl="0">
              <a:lnSpc>
                <a:spcPct val="100000"/>
              </a:lnSpc>
              <a:spcBef>
                <a:spcPts val="0"/>
              </a:spcBef>
              <a:spcAft>
                <a:spcPts val="0"/>
              </a:spcAft>
              <a:buClr>
                <a:srgbClr val="FFC000"/>
              </a:buClr>
              <a:buSzPts val="1500"/>
              <a:buFont typeface="Arial" panose="020B0604020202020204" pitchFamily="34" charset="0"/>
              <a:buChar char="•"/>
            </a:pPr>
            <a:endParaRPr lang="en-GB" sz="1400" dirty="0">
              <a:latin typeface="Georgia" panose="02040502050405020303" pitchFamily="18" charset="0"/>
            </a:endParaRPr>
          </a:p>
          <a:p>
            <a:pPr marL="285750" lvl="0" indent="-285750" algn="l" rtl="0">
              <a:lnSpc>
                <a:spcPct val="100000"/>
              </a:lnSpc>
              <a:spcBef>
                <a:spcPts val="0"/>
              </a:spcBef>
              <a:spcAft>
                <a:spcPts val="0"/>
              </a:spcAft>
              <a:buClr>
                <a:srgbClr val="FFC000"/>
              </a:buClr>
              <a:buSzPts val="1500"/>
              <a:buFont typeface="Arial" panose="020B0604020202020204" pitchFamily="34" charset="0"/>
              <a:buChar char="•"/>
            </a:pPr>
            <a:endParaRPr lang="en-GB" sz="1400" dirty="0">
              <a:latin typeface="Georgia" panose="02040502050405020303" pitchFamily="18" charset="0"/>
            </a:endParaRPr>
          </a:p>
          <a:p>
            <a:pPr marL="0" lvl="0" indent="0" algn="l" rtl="0">
              <a:lnSpc>
                <a:spcPct val="100000"/>
              </a:lnSpc>
              <a:spcBef>
                <a:spcPts val="0"/>
              </a:spcBef>
              <a:spcAft>
                <a:spcPts val="0"/>
              </a:spcAft>
              <a:buClr>
                <a:srgbClr val="FFC000"/>
              </a:buClr>
              <a:buSzPts val="1500"/>
              <a:buNone/>
            </a:pPr>
            <a:endParaRPr lang="en-GB" sz="1400" dirty="0">
              <a:latin typeface="Georgia" panose="02040502050405020303" pitchFamily="18" charset="0"/>
            </a:endParaRPr>
          </a:p>
          <a:p>
            <a:pPr marL="285750" lvl="0" indent="-285750" algn="l" rtl="0">
              <a:lnSpc>
                <a:spcPct val="100000"/>
              </a:lnSpc>
              <a:spcBef>
                <a:spcPts val="0"/>
              </a:spcBef>
              <a:spcAft>
                <a:spcPts val="0"/>
              </a:spcAft>
              <a:buClr>
                <a:srgbClr val="FFC000"/>
              </a:buClr>
              <a:buSzPts val="1500"/>
              <a:buFont typeface="Arial" panose="020B0604020202020204" pitchFamily="34" charset="0"/>
              <a:buChar char="•"/>
            </a:pPr>
            <a:r>
              <a:rPr kumimoji="0" lang="en-GB" sz="1400" b="0" i="0" u="none" strike="noStrike" kern="0" cap="none" spc="0" normalizeH="0" baseline="0" noProof="0" dirty="0">
                <a:ln>
                  <a:noFill/>
                </a:ln>
                <a:solidFill>
                  <a:srgbClr val="000000"/>
                </a:solidFill>
                <a:effectLst/>
                <a:uLnTx/>
                <a:uFillTx/>
                <a:latin typeface="Georgia" panose="02040502050405020303" pitchFamily="18" charset="0"/>
                <a:sym typeface="Arial"/>
              </a:rPr>
              <a:t>What key marketing initiatives will you implement?</a:t>
            </a:r>
          </a:p>
          <a:p>
            <a:pPr marL="133350" indent="0">
              <a:buNone/>
            </a:pPr>
            <a:endParaRPr lang="en-GB" sz="1400" dirty="0"/>
          </a:p>
          <a:p>
            <a:pPr marL="133350" lvl="0" indent="0" algn="l" rtl="0">
              <a:lnSpc>
                <a:spcPct val="100000"/>
              </a:lnSpc>
              <a:spcBef>
                <a:spcPts val="0"/>
              </a:spcBef>
              <a:spcAft>
                <a:spcPts val="0"/>
              </a:spcAft>
              <a:buSzPts val="1500"/>
              <a:buNone/>
            </a:pPr>
            <a:endParaRPr lang="en-GB" sz="1400" i="1" dirty="0">
              <a:solidFill>
                <a:srgbClr val="7F7F7F"/>
              </a:solidFill>
            </a:endParaRPr>
          </a:p>
          <a:p>
            <a:pPr marL="133350" lvl="0" indent="0" algn="l" rtl="0">
              <a:lnSpc>
                <a:spcPct val="100000"/>
              </a:lnSpc>
              <a:spcBef>
                <a:spcPts val="0"/>
              </a:spcBef>
              <a:spcAft>
                <a:spcPts val="0"/>
              </a:spcAft>
              <a:buSzPts val="1500"/>
              <a:buNone/>
            </a:pPr>
            <a:endParaRPr lang="en-GB" sz="1400" i="1" dirty="0">
              <a:solidFill>
                <a:srgbClr val="7F7F7F"/>
              </a:solidFill>
            </a:endParaRPr>
          </a:p>
          <a:p>
            <a:pPr marL="133350" lvl="0" indent="0" algn="l" rtl="0">
              <a:lnSpc>
                <a:spcPct val="100000"/>
              </a:lnSpc>
              <a:spcBef>
                <a:spcPts val="0"/>
              </a:spcBef>
              <a:spcAft>
                <a:spcPts val="0"/>
              </a:spcAft>
              <a:buSzPts val="1500"/>
              <a:buNone/>
            </a:pPr>
            <a:endParaRPr lang="en-GB" sz="1400" i="1" dirty="0">
              <a:solidFill>
                <a:srgbClr val="7F7F7F"/>
              </a:solidFill>
            </a:endParaRPr>
          </a:p>
          <a:p>
            <a:pPr marL="133350" lvl="0" indent="0" algn="l" rtl="0">
              <a:lnSpc>
                <a:spcPct val="100000"/>
              </a:lnSpc>
              <a:spcBef>
                <a:spcPts val="0"/>
              </a:spcBef>
              <a:spcAft>
                <a:spcPts val="0"/>
              </a:spcAft>
              <a:buSzPts val="1500"/>
              <a:buNone/>
            </a:pPr>
            <a:endParaRPr lang="en-GB" sz="1400" i="1" dirty="0">
              <a:solidFill>
                <a:srgbClr val="7F7F7F"/>
              </a:solidFill>
            </a:endParaRPr>
          </a:p>
          <a:p>
            <a:pPr marL="177824" marR="0" lvl="0" indent="-177824" algn="l" defTabSz="914400" rtl="0" eaLnBrk="1" fontAlgn="auto" latinLnBrk="0" hangingPunct="1">
              <a:lnSpc>
                <a:spcPct val="100000"/>
              </a:lnSpc>
              <a:spcBef>
                <a:spcPts val="0"/>
              </a:spcBef>
              <a:spcAft>
                <a:spcPts val="0"/>
              </a:spcAft>
              <a:buClr>
                <a:srgbClr val="64A70B"/>
              </a:buClr>
              <a:buSzPts val="1500"/>
              <a:buFont typeface="Arial"/>
              <a:buChar char="•"/>
              <a:tabLst/>
              <a:defRPr/>
            </a:pPr>
            <a:endParaRPr kumimoji="0" lang="en-GB" sz="1400" b="0" i="0" u="none" strike="noStrike" kern="0" cap="none" spc="0" normalizeH="0" baseline="0" noProof="0" dirty="0">
              <a:ln>
                <a:noFill/>
              </a:ln>
              <a:solidFill>
                <a:srgbClr val="000000"/>
              </a:solidFill>
              <a:effectLst/>
              <a:uLnTx/>
              <a:uFillTx/>
              <a:latin typeface="Arial"/>
              <a:ea typeface="Arial"/>
              <a:cs typeface="Arial"/>
              <a:sym typeface="Arial"/>
            </a:endParaRPr>
          </a:p>
          <a:p>
            <a:pPr marL="177824" marR="0" lvl="0" indent="-177824" algn="l" defTabSz="914400" rtl="0" eaLnBrk="1" fontAlgn="auto" latinLnBrk="0" hangingPunct="1">
              <a:lnSpc>
                <a:spcPct val="100000"/>
              </a:lnSpc>
              <a:spcBef>
                <a:spcPts val="0"/>
              </a:spcBef>
              <a:spcAft>
                <a:spcPts val="0"/>
              </a:spcAft>
              <a:buClr>
                <a:srgbClr val="64A70B"/>
              </a:buClr>
              <a:buSzPts val="1500"/>
              <a:buFont typeface="Arial"/>
              <a:buChar char="•"/>
              <a:tabLst/>
              <a:defRPr/>
            </a:pPr>
            <a:endParaRPr lang="en-GB" sz="1100" dirty="0"/>
          </a:p>
          <a:p>
            <a:pPr marL="177824" marR="0" lvl="0" indent="-177824" algn="l" defTabSz="914400" rtl="0" eaLnBrk="1" fontAlgn="auto" latinLnBrk="0" hangingPunct="1">
              <a:lnSpc>
                <a:spcPct val="100000"/>
              </a:lnSpc>
              <a:spcBef>
                <a:spcPts val="0"/>
              </a:spcBef>
              <a:spcAft>
                <a:spcPts val="0"/>
              </a:spcAft>
              <a:buClr>
                <a:srgbClr val="64A70B"/>
              </a:buClr>
              <a:buSzPts val="1500"/>
              <a:buFont typeface="Arial"/>
              <a:buChar char="•"/>
              <a:tabLst/>
              <a:defRPr/>
            </a:pPr>
            <a:endParaRPr kumimoji="0" lang="en-GB" sz="1400" b="0" i="0" u="none" strike="noStrike" kern="0" cap="none" spc="0" normalizeH="0" baseline="0" noProof="0" dirty="0">
              <a:ln>
                <a:noFill/>
              </a:ln>
              <a:solidFill>
                <a:srgbClr val="000000"/>
              </a:solidFill>
              <a:effectLst/>
              <a:uLnTx/>
              <a:uFillTx/>
              <a:latin typeface="Arial"/>
              <a:ea typeface="Arial"/>
              <a:cs typeface="Arial"/>
              <a:sym typeface="Arial"/>
            </a:endParaRPr>
          </a:p>
          <a:p>
            <a:pPr marL="177824" marR="0" lvl="0" indent="-177824" algn="l" defTabSz="914400" rtl="0" eaLnBrk="1" fontAlgn="auto" latinLnBrk="0" hangingPunct="1">
              <a:lnSpc>
                <a:spcPct val="100000"/>
              </a:lnSpc>
              <a:spcBef>
                <a:spcPts val="0"/>
              </a:spcBef>
              <a:spcAft>
                <a:spcPts val="0"/>
              </a:spcAft>
              <a:buClr>
                <a:srgbClr val="64A70B"/>
              </a:buClr>
              <a:buSzPts val="1500"/>
              <a:buFont typeface="Arial"/>
              <a:buChar char="•"/>
              <a:tabLst/>
              <a:defRPr/>
            </a:pPr>
            <a:endParaRPr lang="en-GB" sz="1100" dirty="0"/>
          </a:p>
          <a:p>
            <a:pPr marL="177824" marR="0" lvl="0" indent="-177824" algn="l" defTabSz="914400" rtl="0" eaLnBrk="1" fontAlgn="auto" latinLnBrk="0" hangingPunct="1">
              <a:lnSpc>
                <a:spcPct val="100000"/>
              </a:lnSpc>
              <a:spcBef>
                <a:spcPts val="0"/>
              </a:spcBef>
              <a:spcAft>
                <a:spcPts val="0"/>
              </a:spcAft>
              <a:buClr>
                <a:srgbClr val="64A70B"/>
              </a:buClr>
              <a:buSzPts val="1500"/>
              <a:buFont typeface="Arial"/>
              <a:buChar char="•"/>
              <a:tabLst/>
              <a:defRPr/>
            </a:pPr>
            <a:endParaRPr kumimoji="0" lang="en-GB" sz="1400" b="0" i="0" u="none" strike="noStrike" kern="0" cap="none" spc="0" normalizeH="0" baseline="0" noProof="0" dirty="0">
              <a:ln>
                <a:noFill/>
              </a:ln>
              <a:solidFill>
                <a:srgbClr val="000000"/>
              </a:solidFill>
              <a:effectLst/>
              <a:uLnTx/>
              <a:uFillTx/>
              <a:latin typeface="Arial"/>
              <a:ea typeface="Arial"/>
              <a:cs typeface="Arial"/>
              <a:sym typeface="Arial"/>
            </a:endParaRPr>
          </a:p>
          <a:p>
            <a:pPr marL="177824" marR="0" lvl="0" indent="-177824" algn="l" defTabSz="914400" rtl="0" eaLnBrk="1" fontAlgn="auto" latinLnBrk="0" hangingPunct="1">
              <a:lnSpc>
                <a:spcPct val="100000"/>
              </a:lnSpc>
              <a:spcBef>
                <a:spcPts val="0"/>
              </a:spcBef>
              <a:spcAft>
                <a:spcPts val="0"/>
              </a:spcAft>
              <a:buClr>
                <a:srgbClr val="64A70B"/>
              </a:buClr>
              <a:buSzPts val="1500"/>
              <a:buFont typeface="Arial"/>
              <a:buChar char="•"/>
              <a:tabLst/>
              <a:defRPr/>
            </a:pPr>
            <a:endParaRPr lang="en-GB" sz="1100" dirty="0"/>
          </a:p>
          <a:p>
            <a:pPr marL="177824" marR="0" lvl="0" indent="-177824" algn="l" defTabSz="914400" rtl="0" eaLnBrk="1" fontAlgn="auto" latinLnBrk="0" hangingPunct="1">
              <a:lnSpc>
                <a:spcPct val="100000"/>
              </a:lnSpc>
              <a:spcBef>
                <a:spcPts val="0"/>
              </a:spcBef>
              <a:spcAft>
                <a:spcPts val="0"/>
              </a:spcAft>
              <a:buClr>
                <a:srgbClr val="64A70B"/>
              </a:buClr>
              <a:buSzPts val="1500"/>
              <a:buFont typeface="Arial"/>
              <a:buChar char="•"/>
              <a:tabLst/>
              <a:defRPr/>
            </a:pPr>
            <a:endParaRPr kumimoji="0" lang="en-GB"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indent="0">
              <a:buNone/>
            </a:pPr>
            <a:endParaRPr lang="en-GB" sz="1200" i="1" dirty="0">
              <a:solidFill>
                <a:srgbClr val="7F7F7F"/>
              </a:solidFill>
            </a:endParaRPr>
          </a:p>
          <a:p>
            <a:pPr marL="177824" indent="-177824"/>
            <a:endParaRPr lang="en-GB" i="1" dirty="0">
              <a:solidFill>
                <a:srgbClr val="7F7F7F"/>
              </a:solidFill>
            </a:endParaRPr>
          </a:p>
          <a:p>
            <a:pPr marL="177824" indent="-177824"/>
            <a:endParaRPr lang="en-GB" i="1" dirty="0">
              <a:solidFill>
                <a:srgbClr val="7F7F7F"/>
              </a:solidFill>
            </a:endParaRPr>
          </a:p>
          <a:p>
            <a:pPr marL="177824" indent="-177824"/>
            <a:endParaRPr lang="en-GB" i="1" dirty="0">
              <a:solidFill>
                <a:srgbClr val="7F7F7F"/>
              </a:solidFill>
            </a:endParaRPr>
          </a:p>
          <a:p>
            <a:pPr marL="177824" indent="-177824"/>
            <a:endParaRPr lang="en-GB" i="1" dirty="0">
              <a:solidFill>
                <a:srgbClr val="7F7F7F"/>
              </a:solidFill>
            </a:endParaRPr>
          </a:p>
          <a:p>
            <a:pPr marL="177824" indent="-177824"/>
            <a:endParaRPr lang="en-GB" i="1" dirty="0">
              <a:solidFill>
                <a:srgbClr val="7F7F7F"/>
              </a:solidFill>
            </a:endParaRPr>
          </a:p>
          <a:p>
            <a:pPr marL="177824" indent="-177824"/>
            <a:endParaRPr lang="en-GB" i="1" dirty="0">
              <a:solidFill>
                <a:srgbClr val="7F7F7F"/>
              </a:solidFill>
            </a:endParaRPr>
          </a:p>
          <a:p>
            <a:pPr marL="177824" indent="-177824"/>
            <a:endParaRPr lang="en-GB" i="1" dirty="0">
              <a:solidFill>
                <a:srgbClr val="7F7F7F"/>
              </a:solidFill>
            </a:endParaRPr>
          </a:p>
          <a:p>
            <a:pPr marL="177824" indent="-177824"/>
            <a:endParaRPr i="1" dirty="0">
              <a:solidFill>
                <a:srgbClr val="7F7F7F"/>
              </a:solidFill>
            </a:endParaRPr>
          </a:p>
          <a:p>
            <a:pPr marL="177824" lvl="0" indent="-82574" algn="l" rtl="0">
              <a:lnSpc>
                <a:spcPct val="100000"/>
              </a:lnSpc>
              <a:spcBef>
                <a:spcPts val="1200"/>
              </a:spcBef>
              <a:spcAft>
                <a:spcPts val="0"/>
              </a:spcAft>
              <a:buSzPts val="1500"/>
              <a:buNone/>
            </a:pPr>
            <a:endParaRPr dirty="0"/>
          </a:p>
          <a:p>
            <a:pPr marL="177824" lvl="0" indent="-82574" algn="l" rtl="0">
              <a:lnSpc>
                <a:spcPct val="100000"/>
              </a:lnSpc>
              <a:spcBef>
                <a:spcPts val="1200"/>
              </a:spcBef>
              <a:spcAft>
                <a:spcPts val="0"/>
              </a:spcAft>
              <a:buSzPts val="1500"/>
              <a:buNone/>
            </a:pPr>
            <a:endParaRPr dirty="0"/>
          </a:p>
        </p:txBody>
      </p:sp>
      <p:sp>
        <p:nvSpPr>
          <p:cNvPr id="418" name="Google Shape;418;p22">
            <a:extLst>
              <a:ext uri="{FF2B5EF4-FFF2-40B4-BE49-F238E27FC236}">
                <a16:creationId xmlns:a16="http://schemas.microsoft.com/office/drawing/2014/main" id="{5B4B3ACB-A1AD-C005-E8CD-0A748DB922FD}"/>
              </a:ext>
            </a:extLst>
          </p:cNvPr>
          <p:cNvSpPr txBox="1">
            <a:spLocks noGrp="1"/>
          </p:cNvSpPr>
          <p:nvPr>
            <p:ph type="title"/>
          </p:nvPr>
        </p:nvSpPr>
        <p:spPr>
          <a:xfrm>
            <a:off x="334801" y="334803"/>
            <a:ext cx="11521785" cy="304391"/>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accent1"/>
              </a:buClr>
              <a:buSzPts val="2200"/>
              <a:buFont typeface="Arial"/>
              <a:buNone/>
            </a:pPr>
            <a:r>
              <a:rPr lang="en-GB" dirty="0">
                <a:solidFill>
                  <a:srgbClr val="FFC000"/>
                </a:solidFill>
                <a:latin typeface="Georgia" panose="02040502050405020303" pitchFamily="18" charset="0"/>
              </a:rPr>
              <a:t>Marketing Plan</a:t>
            </a:r>
            <a:endParaRPr dirty="0">
              <a:solidFill>
                <a:srgbClr val="FFC000"/>
              </a:solidFill>
              <a:latin typeface="Georgia" panose="02040502050405020303" pitchFamily="18" charset="0"/>
            </a:endParaRPr>
          </a:p>
        </p:txBody>
      </p:sp>
      <p:sp>
        <p:nvSpPr>
          <p:cNvPr id="419" name="Google Shape;419;p22">
            <a:extLst>
              <a:ext uri="{FF2B5EF4-FFF2-40B4-BE49-F238E27FC236}">
                <a16:creationId xmlns:a16="http://schemas.microsoft.com/office/drawing/2014/main" id="{BD62E7D5-970F-693D-5804-E7975AE05DD6}"/>
              </a:ext>
            </a:extLst>
          </p:cNvPr>
          <p:cNvSpPr txBox="1">
            <a:spLocks noGrp="1"/>
          </p:cNvSpPr>
          <p:nvPr>
            <p:ph type="body" idx="2"/>
          </p:nvPr>
        </p:nvSpPr>
        <p:spPr>
          <a:xfrm>
            <a:off x="6539663" y="671680"/>
            <a:ext cx="5316923" cy="5079318"/>
          </a:xfrm>
          <a:prstGeom prst="rect">
            <a:avLst/>
          </a:prstGeom>
          <a:noFill/>
          <a:ln>
            <a:noFill/>
          </a:ln>
        </p:spPr>
        <p:txBody>
          <a:bodyPr spcFirstLastPara="1" wrap="square" lIns="0" tIns="0" rIns="0" bIns="0" anchor="t" anchorCtr="0">
            <a:noAutofit/>
          </a:bodyPr>
          <a:lstStyle/>
          <a:p>
            <a:pPr marL="177824" indent="-177824">
              <a:buClr>
                <a:srgbClr val="FFC000"/>
              </a:buClr>
            </a:pPr>
            <a:endParaRPr lang="en-US" sz="1400" dirty="0"/>
          </a:p>
          <a:p>
            <a:pPr marL="177824" indent="-177824">
              <a:buClr>
                <a:srgbClr val="FFC000"/>
              </a:buClr>
            </a:pPr>
            <a:r>
              <a:rPr kumimoji="0" lang="en-US" sz="1400" b="0" i="0" u="none" strike="noStrike" kern="0" cap="none" spc="0" normalizeH="0" baseline="0" noProof="0" dirty="0">
                <a:ln>
                  <a:noFill/>
                </a:ln>
                <a:solidFill>
                  <a:srgbClr val="000000"/>
                </a:solidFill>
                <a:effectLst/>
                <a:uLnTx/>
                <a:uFillTx/>
                <a:latin typeface="Georgia" panose="02040502050405020303" pitchFamily="18" charset="0"/>
                <a:sym typeface="Arial"/>
              </a:rPr>
              <a:t>What is your marketing budget? Please describe what specific market activities are costed into the proposed start up funds.</a:t>
            </a:r>
            <a:endParaRPr lang="en-US" sz="1400" dirty="0">
              <a:latin typeface="Georgia" panose="02040502050405020303" pitchFamily="18" charset="0"/>
            </a:endParaRPr>
          </a:p>
          <a:p>
            <a:pPr marL="177824" indent="-177824">
              <a:buClr>
                <a:srgbClr val="FFC000"/>
              </a:buClr>
            </a:pPr>
            <a:endParaRPr lang="en-US" sz="1400" dirty="0"/>
          </a:p>
          <a:p>
            <a:pPr marL="177824" indent="-177824">
              <a:buClr>
                <a:srgbClr val="FFC000"/>
              </a:buClr>
            </a:pPr>
            <a:endParaRPr lang="en-US" sz="1400" dirty="0"/>
          </a:p>
          <a:p>
            <a:pPr marL="177824" indent="-177824">
              <a:buClr>
                <a:srgbClr val="FFC000"/>
              </a:buClr>
            </a:pPr>
            <a:endParaRPr lang="en-US" sz="1400" dirty="0"/>
          </a:p>
          <a:p>
            <a:pPr marL="177824" indent="-177824">
              <a:buClr>
                <a:srgbClr val="FFC000"/>
              </a:buClr>
            </a:pPr>
            <a:endParaRPr lang="en-US" sz="1400" dirty="0"/>
          </a:p>
          <a:p>
            <a:pPr marL="177824" indent="-177824">
              <a:buClr>
                <a:srgbClr val="FFC000"/>
              </a:buClr>
            </a:pPr>
            <a:endParaRPr lang="en-US" sz="1400" dirty="0"/>
          </a:p>
          <a:p>
            <a:pPr marL="177824" indent="-177824">
              <a:buClr>
                <a:srgbClr val="FFC000"/>
              </a:buClr>
            </a:pPr>
            <a:endParaRPr lang="en-US" sz="1400" dirty="0"/>
          </a:p>
          <a:p>
            <a:pPr marL="177824" indent="-177824">
              <a:buClr>
                <a:srgbClr val="FFC000"/>
              </a:buClr>
            </a:pPr>
            <a:endParaRPr lang="en-US" sz="1400" dirty="0"/>
          </a:p>
          <a:p>
            <a:pPr marL="177824" indent="-177824">
              <a:buClr>
                <a:srgbClr val="FFC000"/>
              </a:buClr>
            </a:pPr>
            <a:endParaRPr lang="en-US" sz="1400" dirty="0"/>
          </a:p>
          <a:p>
            <a:pPr marL="177824" indent="-177824">
              <a:buClr>
                <a:srgbClr val="FFC000"/>
              </a:buClr>
            </a:pPr>
            <a:endParaRPr lang="en-US" sz="1400" dirty="0"/>
          </a:p>
          <a:p>
            <a:pPr marL="177824" indent="-177824">
              <a:buClr>
                <a:srgbClr val="FFC000"/>
              </a:buClr>
            </a:pPr>
            <a:r>
              <a:rPr lang="en-US" sz="1400" dirty="0">
                <a:latin typeface="Georgia" panose="02040502050405020303" pitchFamily="18" charset="0"/>
              </a:rPr>
              <a:t>How will the success of your marketing methods be measured? </a:t>
            </a:r>
          </a:p>
          <a:p>
            <a:pPr marL="0" lvl="0" indent="0" algn="l" rtl="0">
              <a:lnSpc>
                <a:spcPct val="100000"/>
              </a:lnSpc>
              <a:spcBef>
                <a:spcPts val="0"/>
              </a:spcBef>
              <a:spcAft>
                <a:spcPts val="0"/>
              </a:spcAft>
              <a:buNone/>
            </a:pPr>
            <a:endParaRPr i="1" dirty="0">
              <a:solidFill>
                <a:srgbClr val="7F7F7F"/>
              </a:solidFill>
            </a:endParaRPr>
          </a:p>
          <a:p>
            <a:pPr marL="0" lvl="0" indent="0" algn="l" rtl="0">
              <a:lnSpc>
                <a:spcPct val="100000"/>
              </a:lnSpc>
              <a:spcBef>
                <a:spcPts val="0"/>
              </a:spcBef>
              <a:spcAft>
                <a:spcPts val="0"/>
              </a:spcAft>
              <a:buNone/>
            </a:pPr>
            <a:endParaRPr i="1" dirty="0">
              <a:solidFill>
                <a:srgbClr val="7F7F7F"/>
              </a:solidFill>
            </a:endParaRPr>
          </a:p>
          <a:p>
            <a:pPr marL="0" lvl="0" indent="0" algn="l" rtl="0">
              <a:lnSpc>
                <a:spcPct val="100000"/>
              </a:lnSpc>
              <a:spcBef>
                <a:spcPts val="0"/>
              </a:spcBef>
              <a:spcAft>
                <a:spcPts val="0"/>
              </a:spcAft>
              <a:buNone/>
            </a:pPr>
            <a:endParaRPr i="1" dirty="0">
              <a:solidFill>
                <a:srgbClr val="7F7F7F"/>
              </a:solidFill>
            </a:endParaRPr>
          </a:p>
          <a:p>
            <a:pPr marL="0" lvl="0" indent="0" algn="l" rtl="0">
              <a:lnSpc>
                <a:spcPct val="100000"/>
              </a:lnSpc>
              <a:spcBef>
                <a:spcPts val="0"/>
              </a:spcBef>
              <a:spcAft>
                <a:spcPts val="0"/>
              </a:spcAft>
              <a:buNone/>
            </a:pPr>
            <a:endParaRPr i="1" dirty="0">
              <a:solidFill>
                <a:srgbClr val="7F7F7F"/>
              </a:solidFill>
            </a:endParaRPr>
          </a:p>
          <a:p>
            <a:pPr marL="0" lvl="0" indent="0" algn="l" rtl="0">
              <a:lnSpc>
                <a:spcPct val="100000"/>
              </a:lnSpc>
              <a:spcBef>
                <a:spcPts val="0"/>
              </a:spcBef>
              <a:spcAft>
                <a:spcPts val="0"/>
              </a:spcAft>
              <a:buNone/>
            </a:pPr>
            <a:endParaRPr i="1" dirty="0">
              <a:solidFill>
                <a:srgbClr val="7F7F7F"/>
              </a:solidFill>
            </a:endParaRPr>
          </a:p>
          <a:p>
            <a:pPr marL="457200" lvl="0" indent="0" algn="l" rtl="0">
              <a:lnSpc>
                <a:spcPct val="100000"/>
              </a:lnSpc>
              <a:spcBef>
                <a:spcPts val="0"/>
              </a:spcBef>
              <a:spcAft>
                <a:spcPts val="0"/>
              </a:spcAft>
              <a:buNone/>
            </a:pPr>
            <a:endParaRPr dirty="0">
              <a:solidFill>
                <a:srgbClr val="7F7F7F"/>
              </a:solidFill>
            </a:endParaRPr>
          </a:p>
          <a:p>
            <a:pPr marL="177824" lvl="0" indent="0" algn="l" rtl="0">
              <a:spcBef>
                <a:spcPts val="0"/>
              </a:spcBef>
              <a:spcAft>
                <a:spcPts val="0"/>
              </a:spcAft>
              <a:buNone/>
            </a:pPr>
            <a:endParaRPr dirty="0"/>
          </a:p>
        </p:txBody>
      </p:sp>
      <p:sp>
        <p:nvSpPr>
          <p:cNvPr id="421" name="Google Shape;421;p22">
            <a:extLst>
              <a:ext uri="{FF2B5EF4-FFF2-40B4-BE49-F238E27FC236}">
                <a16:creationId xmlns:a16="http://schemas.microsoft.com/office/drawing/2014/main" id="{B44642E0-279B-AA31-D9F8-879BD4CAAD3B}"/>
              </a:ext>
            </a:extLst>
          </p:cNvPr>
          <p:cNvSpPr txBox="1">
            <a:spLocks noGrp="1"/>
          </p:cNvSpPr>
          <p:nvPr>
            <p:ph type="sldNum" idx="12"/>
          </p:nvPr>
        </p:nvSpPr>
        <p:spPr>
          <a:xfrm>
            <a:off x="11211873" y="6654089"/>
            <a:ext cx="645169" cy="14116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GB" dirty="0"/>
              <a:t>- </a:t>
            </a:r>
            <a:fld id="{00000000-1234-1234-1234-123412341234}" type="slidenum">
              <a:rPr lang="en-GB"/>
              <a:t>10</a:t>
            </a:fld>
            <a:r>
              <a:rPr lang="en-GB" dirty="0"/>
              <a:t> -</a:t>
            </a:r>
            <a:endParaRPr dirty="0"/>
          </a:p>
        </p:txBody>
      </p:sp>
    </p:spTree>
    <p:extLst>
      <p:ext uri="{BB962C8B-B14F-4D97-AF65-F5344CB8AC3E}">
        <p14:creationId xmlns:p14="http://schemas.microsoft.com/office/powerpoint/2010/main" val="3389588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577"/>
        <p:cNvGrpSpPr/>
        <p:nvPr/>
      </p:nvGrpSpPr>
      <p:grpSpPr>
        <a:xfrm>
          <a:off x="0" y="0"/>
          <a:ext cx="0" cy="0"/>
          <a:chOff x="0" y="0"/>
          <a:chExt cx="0" cy="0"/>
        </a:xfrm>
      </p:grpSpPr>
      <p:sp>
        <p:nvSpPr>
          <p:cNvPr id="578" name="Google Shape;578;p31"/>
          <p:cNvSpPr txBox="1">
            <a:spLocks noGrp="1"/>
          </p:cNvSpPr>
          <p:nvPr>
            <p:ph type="title"/>
          </p:nvPr>
        </p:nvSpPr>
        <p:spPr>
          <a:xfrm>
            <a:off x="680140" y="1823488"/>
            <a:ext cx="5415859" cy="43722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dk1"/>
              </a:buClr>
              <a:buSzPts val="5400"/>
              <a:buFont typeface="Arial"/>
              <a:buNone/>
            </a:pPr>
            <a:r>
              <a:rPr lang="en-GB" dirty="0">
                <a:latin typeface="Georgia" panose="02040502050405020303" pitchFamily="18" charset="0"/>
              </a:rPr>
              <a:t>Business Management Capacity</a:t>
            </a:r>
            <a:br>
              <a:rPr lang="en-GB" dirty="0"/>
            </a:br>
            <a:endParaRPr dirty="0"/>
          </a:p>
        </p:txBody>
      </p:sp>
      <p:sp>
        <p:nvSpPr>
          <p:cNvPr id="579" name="Google Shape;579;p31"/>
          <p:cNvSpPr txBox="1">
            <a:spLocks noGrp="1"/>
          </p:cNvSpPr>
          <p:nvPr>
            <p:ph type="body" idx="1"/>
          </p:nvPr>
        </p:nvSpPr>
        <p:spPr>
          <a:xfrm>
            <a:off x="7574511" y="970156"/>
            <a:ext cx="3937349" cy="6523463"/>
          </a:xfrm>
          <a:prstGeom prst="rect">
            <a:avLst/>
          </a:prstGeom>
          <a:noFill/>
          <a:ln>
            <a:noFill/>
          </a:ln>
        </p:spPr>
        <p:txBody>
          <a:bodyPr spcFirstLastPara="1" wrap="square" lIns="0" tIns="0" rIns="0" bIns="0" anchor="t" anchorCtr="0">
            <a:noAutofit/>
          </a:bodyPr>
          <a:lstStyle/>
          <a:p>
            <a:pPr marL="0" lvl="0" indent="0" algn="r" rtl="0">
              <a:lnSpc>
                <a:spcPct val="134595"/>
              </a:lnSpc>
              <a:spcBef>
                <a:spcPts val="0"/>
              </a:spcBef>
              <a:spcAft>
                <a:spcPts val="0"/>
              </a:spcAft>
              <a:buSzPts val="32100"/>
              <a:buFont typeface="Arial"/>
              <a:buNone/>
            </a:pPr>
            <a:r>
              <a:rPr lang="en-GB" dirty="0">
                <a:solidFill>
                  <a:srgbClr val="FFC000"/>
                </a:solidFill>
                <a:latin typeface="Georgia" panose="02040502050405020303" pitchFamily="18" charset="0"/>
              </a:rPr>
              <a:t>3</a:t>
            </a:r>
            <a:endParaRPr dirty="0">
              <a:solidFill>
                <a:srgbClr val="FFC000"/>
              </a:solidFill>
              <a:latin typeface="Georgia" panose="02040502050405020303" pitchFamily="18" charset="0"/>
            </a:endParaRPr>
          </a:p>
        </p:txBody>
      </p:sp>
      <p:sp>
        <p:nvSpPr>
          <p:cNvPr id="580" name="Google Shape;580;p31"/>
          <p:cNvSpPr txBox="1">
            <a:spLocks noGrp="1"/>
          </p:cNvSpPr>
          <p:nvPr>
            <p:ph type="sldNum" idx="12"/>
          </p:nvPr>
        </p:nvSpPr>
        <p:spPr>
          <a:xfrm>
            <a:off x="11211873" y="6654089"/>
            <a:ext cx="645169" cy="14116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GB" dirty="0"/>
              <a:t>- </a:t>
            </a:r>
            <a:fld id="{00000000-1234-1234-1234-123412341234}" type="slidenum">
              <a:rPr lang="en-GB"/>
              <a:t>11</a:t>
            </a:fld>
            <a:r>
              <a:rPr lang="en-GB" dirty="0"/>
              <a:t> -</a:t>
            </a:r>
            <a:endParaRPr dirty="0"/>
          </a:p>
        </p:txBody>
      </p:sp>
      <p:sp>
        <p:nvSpPr>
          <p:cNvPr id="5" name="Rectangle 4">
            <a:extLst>
              <a:ext uri="{FF2B5EF4-FFF2-40B4-BE49-F238E27FC236}">
                <a16:creationId xmlns:a16="http://schemas.microsoft.com/office/drawing/2014/main" id="{ED31B7E6-9309-4750-86D5-76BADD2B246A}"/>
              </a:ext>
            </a:extLst>
          </p:cNvPr>
          <p:cNvSpPr/>
          <p:nvPr/>
        </p:nvSpPr>
        <p:spPr>
          <a:xfrm>
            <a:off x="275208" y="6654089"/>
            <a:ext cx="1109709" cy="1411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 name="Picture 1">
            <a:extLst>
              <a:ext uri="{FF2B5EF4-FFF2-40B4-BE49-F238E27FC236}">
                <a16:creationId xmlns:a16="http://schemas.microsoft.com/office/drawing/2014/main" id="{7AEF1F07-5FFA-BACC-D90B-E5CE2D22EBB4}"/>
              </a:ext>
            </a:extLst>
          </p:cNvPr>
          <p:cNvPicPr>
            <a:picLocks noChangeAspect="1"/>
          </p:cNvPicPr>
          <p:nvPr/>
        </p:nvPicPr>
        <p:blipFill>
          <a:blip r:embed="rId3"/>
          <a:stretch>
            <a:fillRect/>
          </a:stretch>
        </p:blipFill>
        <p:spPr>
          <a:xfrm>
            <a:off x="153064" y="160359"/>
            <a:ext cx="1054154" cy="90174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584"/>
        <p:cNvGrpSpPr/>
        <p:nvPr/>
      </p:nvGrpSpPr>
      <p:grpSpPr>
        <a:xfrm>
          <a:off x="0" y="0"/>
          <a:ext cx="0" cy="0"/>
          <a:chOff x="0" y="0"/>
          <a:chExt cx="0" cy="0"/>
        </a:xfrm>
      </p:grpSpPr>
      <p:sp>
        <p:nvSpPr>
          <p:cNvPr id="585" name="Google Shape;585;gc3793d25d1_0_58"/>
          <p:cNvSpPr txBox="1">
            <a:spLocks noGrp="1"/>
          </p:cNvSpPr>
          <p:nvPr>
            <p:ph type="body" idx="1"/>
          </p:nvPr>
        </p:nvSpPr>
        <p:spPr>
          <a:xfrm>
            <a:off x="334801" y="889350"/>
            <a:ext cx="5316900" cy="5079300"/>
          </a:xfrm>
          <a:prstGeom prst="rect">
            <a:avLst/>
          </a:prstGeom>
          <a:noFill/>
          <a:ln>
            <a:noFill/>
          </a:ln>
        </p:spPr>
        <p:txBody>
          <a:bodyPr spcFirstLastPara="1" wrap="square" lIns="0" tIns="0" rIns="0" bIns="0" anchor="t" anchorCtr="0">
            <a:noAutofit/>
          </a:bodyPr>
          <a:lstStyle/>
          <a:p>
            <a:pPr marL="177824" marR="0" lvl="0" indent="-177824" algn="l" defTabSz="914400" rtl="0" eaLnBrk="1" fontAlgn="auto" latinLnBrk="0" hangingPunct="1">
              <a:lnSpc>
                <a:spcPct val="100000"/>
              </a:lnSpc>
              <a:spcBef>
                <a:spcPts val="0"/>
              </a:spcBef>
              <a:spcAft>
                <a:spcPts val="0"/>
              </a:spcAft>
              <a:buClr>
                <a:srgbClr val="FFC000"/>
              </a:buClr>
              <a:buSzPts val="1500"/>
              <a:buFont typeface="Arial"/>
              <a:buChar char="•"/>
              <a:tabLst/>
              <a:defRPr/>
            </a:pPr>
            <a:r>
              <a:rPr kumimoji="0" lang="en-GB" sz="1400" b="0" i="0" u="none" strike="noStrike" kern="0" cap="none" spc="0" normalizeH="0" baseline="0" noProof="0" dirty="0">
                <a:ln>
                  <a:noFill/>
                </a:ln>
                <a:solidFill>
                  <a:srgbClr val="000000"/>
                </a:solidFill>
                <a:effectLst/>
                <a:uLnTx/>
                <a:uFillTx/>
                <a:latin typeface="Georgia" panose="02040502050405020303" pitchFamily="18" charset="0"/>
                <a:sym typeface="Arial"/>
              </a:rPr>
              <a:t>Describe any previous financial business skills or experience you (the lead applicant) have? </a:t>
            </a:r>
          </a:p>
          <a:p>
            <a:pPr marL="0" marR="0" lvl="0" indent="0" algn="l" defTabSz="914400" rtl="0" eaLnBrk="1" fontAlgn="auto" latinLnBrk="0" hangingPunct="1">
              <a:lnSpc>
                <a:spcPct val="100000"/>
              </a:lnSpc>
              <a:spcBef>
                <a:spcPts val="0"/>
              </a:spcBef>
              <a:spcAft>
                <a:spcPts val="0"/>
              </a:spcAft>
              <a:buClr>
                <a:srgbClr val="64A70B"/>
              </a:buClr>
              <a:buSzPts val="1500"/>
              <a:buFont typeface="Arial"/>
              <a:buNone/>
              <a:tabLst/>
              <a:defRPr/>
            </a:pPr>
            <a:r>
              <a:rPr lang="en-GB" sz="1200" i="1" dirty="0">
                <a:solidFill>
                  <a:srgbClr val="7F7F7F"/>
                </a:solidFill>
                <a:latin typeface="Georgia" panose="02040502050405020303" pitchFamily="18" charset="0"/>
              </a:rPr>
              <a:t>Outline your past experience in business. Where applicable, detail any experience</a:t>
            </a:r>
            <a:r>
              <a:rPr lang="en-US" sz="1200" i="1" dirty="0">
                <a:solidFill>
                  <a:srgbClr val="7F7F7F"/>
                </a:solidFill>
                <a:latin typeface="Georgia" panose="02040502050405020303" pitchFamily="18" charset="0"/>
              </a:rPr>
              <a:t> managing a grant, contract or third-party debt/equity investment of this size before?</a:t>
            </a:r>
            <a:endParaRPr lang="en-GB" sz="1200" i="1" dirty="0">
              <a:solidFill>
                <a:srgbClr val="7F7F7F"/>
              </a:solidFill>
              <a:latin typeface="Georgia" panose="02040502050405020303" pitchFamily="18" charset="0"/>
            </a:endParaRPr>
          </a:p>
          <a:p>
            <a:pPr marL="177824" marR="0" lvl="0" indent="-177824" algn="l" defTabSz="914400" rtl="0" eaLnBrk="1" fontAlgn="auto" latinLnBrk="0" hangingPunct="1">
              <a:lnSpc>
                <a:spcPct val="100000"/>
              </a:lnSpc>
              <a:spcBef>
                <a:spcPts val="0"/>
              </a:spcBef>
              <a:spcAft>
                <a:spcPts val="0"/>
              </a:spcAft>
              <a:buClr>
                <a:srgbClr val="64A70B"/>
              </a:buClr>
              <a:buSzPts val="1500"/>
              <a:buFont typeface="Arial"/>
              <a:buChar char="•"/>
              <a:tabLst/>
              <a:defRPr/>
            </a:pPr>
            <a:endParaRPr kumimoji="0" lang="en-GB" sz="1500" b="0" i="1" u="none" strike="noStrike" kern="0" cap="none" spc="0" normalizeH="0" baseline="0" noProof="0" dirty="0">
              <a:ln>
                <a:noFill/>
              </a:ln>
              <a:solidFill>
                <a:schemeClr val="tx1"/>
              </a:solidFill>
              <a:effectLst/>
              <a:uLnTx/>
              <a:uFillTx/>
              <a:latin typeface="Arial"/>
              <a:cs typeface="Arial"/>
              <a:sym typeface="Arial"/>
            </a:endParaRPr>
          </a:p>
          <a:p>
            <a:pPr marL="177824" marR="0" lvl="0" indent="-177824" algn="l" defTabSz="914400" rtl="0" eaLnBrk="1" fontAlgn="auto" latinLnBrk="0" hangingPunct="1">
              <a:lnSpc>
                <a:spcPct val="100000"/>
              </a:lnSpc>
              <a:spcBef>
                <a:spcPts val="0"/>
              </a:spcBef>
              <a:spcAft>
                <a:spcPts val="0"/>
              </a:spcAft>
              <a:buClr>
                <a:srgbClr val="64A70B"/>
              </a:buClr>
              <a:buSzPts val="1500"/>
              <a:buFont typeface="Arial"/>
              <a:buChar char="•"/>
              <a:tabLst/>
              <a:defRPr/>
            </a:pPr>
            <a:endParaRPr kumimoji="0" lang="en-GB" sz="1500" b="0" i="1" u="none" strike="noStrike" kern="0" cap="none" spc="0" normalizeH="0" baseline="0" noProof="0" dirty="0">
              <a:ln>
                <a:noFill/>
              </a:ln>
              <a:solidFill>
                <a:srgbClr val="7F7F7F"/>
              </a:solidFill>
              <a:effectLst/>
              <a:uLnTx/>
              <a:uFillTx/>
              <a:latin typeface="Arial"/>
              <a:cs typeface="Arial"/>
              <a:sym typeface="Arial"/>
            </a:endParaRPr>
          </a:p>
          <a:p>
            <a:pPr marL="177824" marR="0" lvl="0" indent="-177824" algn="l" defTabSz="914400" rtl="0" eaLnBrk="1" fontAlgn="auto" latinLnBrk="0" hangingPunct="1">
              <a:lnSpc>
                <a:spcPct val="100000"/>
              </a:lnSpc>
              <a:spcBef>
                <a:spcPts val="0"/>
              </a:spcBef>
              <a:spcAft>
                <a:spcPts val="0"/>
              </a:spcAft>
              <a:buClr>
                <a:srgbClr val="64A70B"/>
              </a:buClr>
              <a:buSzPts val="1500"/>
              <a:buFont typeface="Arial"/>
              <a:buChar char="•"/>
              <a:tabLst/>
              <a:defRPr/>
            </a:pPr>
            <a:endParaRPr kumimoji="0" lang="en-GB" sz="1500" b="0" i="1" u="none" strike="noStrike" kern="0" cap="none" spc="0" normalizeH="0" baseline="0" noProof="0" dirty="0">
              <a:ln>
                <a:noFill/>
              </a:ln>
              <a:solidFill>
                <a:srgbClr val="7F7F7F"/>
              </a:solidFill>
              <a:effectLst/>
              <a:uLnTx/>
              <a:uFillTx/>
              <a:latin typeface="Arial"/>
              <a:cs typeface="Arial"/>
              <a:sym typeface="Arial"/>
            </a:endParaRPr>
          </a:p>
          <a:p>
            <a:pPr marL="177824" marR="0" lvl="0" indent="-177824" algn="l" defTabSz="914400" rtl="0" eaLnBrk="1" fontAlgn="auto" latinLnBrk="0" hangingPunct="1">
              <a:lnSpc>
                <a:spcPct val="100000"/>
              </a:lnSpc>
              <a:spcBef>
                <a:spcPts val="0"/>
              </a:spcBef>
              <a:spcAft>
                <a:spcPts val="0"/>
              </a:spcAft>
              <a:buClr>
                <a:srgbClr val="64A70B"/>
              </a:buClr>
              <a:buSzPts val="1500"/>
              <a:buFont typeface="Arial"/>
              <a:buChar char="•"/>
              <a:tabLst/>
              <a:defRPr/>
            </a:pPr>
            <a:endParaRPr kumimoji="0" lang="en-GB" sz="1500" b="0" i="1" u="none" strike="noStrike" kern="0" cap="none" spc="0" normalizeH="0" baseline="0" noProof="0" dirty="0">
              <a:ln>
                <a:noFill/>
              </a:ln>
              <a:solidFill>
                <a:srgbClr val="7F7F7F"/>
              </a:solidFill>
              <a:effectLst/>
              <a:uLnTx/>
              <a:uFillTx/>
              <a:latin typeface="Arial"/>
              <a:cs typeface="Arial"/>
              <a:sym typeface="Arial"/>
            </a:endParaRPr>
          </a:p>
          <a:p>
            <a:pPr marL="177824" marR="0" lvl="0" indent="-177824" algn="l" defTabSz="914400" rtl="0" eaLnBrk="1" fontAlgn="auto" latinLnBrk="0" hangingPunct="1">
              <a:lnSpc>
                <a:spcPct val="100000"/>
              </a:lnSpc>
              <a:spcBef>
                <a:spcPts val="0"/>
              </a:spcBef>
              <a:spcAft>
                <a:spcPts val="0"/>
              </a:spcAft>
              <a:buClr>
                <a:srgbClr val="64A70B"/>
              </a:buClr>
              <a:buSzPts val="1500"/>
              <a:buFont typeface="Arial"/>
              <a:buChar char="•"/>
              <a:tabLst/>
              <a:defRPr/>
            </a:pPr>
            <a:endParaRPr kumimoji="0" lang="en-GB" sz="1500" b="0" i="1" u="none" strike="noStrike" kern="0" cap="none" spc="0" normalizeH="0" baseline="0" noProof="0" dirty="0">
              <a:ln>
                <a:noFill/>
              </a:ln>
              <a:solidFill>
                <a:srgbClr val="7F7F7F"/>
              </a:solidFill>
              <a:effectLst/>
              <a:uLnTx/>
              <a:uFillTx/>
              <a:latin typeface="Arial"/>
              <a:cs typeface="Arial"/>
              <a:sym typeface="Arial"/>
            </a:endParaRPr>
          </a:p>
          <a:p>
            <a:pPr marL="177824" marR="0" lvl="0" indent="-177824" algn="l" defTabSz="914400" rtl="0" eaLnBrk="1" fontAlgn="auto" latinLnBrk="0" hangingPunct="1">
              <a:lnSpc>
                <a:spcPct val="100000"/>
              </a:lnSpc>
              <a:spcBef>
                <a:spcPts val="0"/>
              </a:spcBef>
              <a:spcAft>
                <a:spcPts val="0"/>
              </a:spcAft>
              <a:buClr>
                <a:srgbClr val="64A70B"/>
              </a:buClr>
              <a:buSzPts val="1500"/>
              <a:buFont typeface="Arial"/>
              <a:buChar char="•"/>
              <a:tabLst/>
              <a:defRPr/>
            </a:pPr>
            <a:endParaRPr kumimoji="0" lang="en-GB" sz="1500" b="0" i="1" u="none" strike="noStrike" kern="0" cap="none" spc="0" normalizeH="0" baseline="0" noProof="0" dirty="0">
              <a:ln>
                <a:noFill/>
              </a:ln>
              <a:solidFill>
                <a:srgbClr val="7F7F7F"/>
              </a:solidFill>
              <a:effectLst/>
              <a:uLnTx/>
              <a:uFillTx/>
              <a:latin typeface="Arial"/>
              <a:cs typeface="Arial"/>
              <a:sym typeface="Arial"/>
            </a:endParaRPr>
          </a:p>
          <a:p>
            <a:pPr marL="177824" marR="0" lvl="0" indent="-177824" algn="l" defTabSz="914400" rtl="0" eaLnBrk="1" fontAlgn="auto" latinLnBrk="0" hangingPunct="1">
              <a:lnSpc>
                <a:spcPct val="100000"/>
              </a:lnSpc>
              <a:spcBef>
                <a:spcPts val="0"/>
              </a:spcBef>
              <a:spcAft>
                <a:spcPts val="0"/>
              </a:spcAft>
              <a:buClr>
                <a:srgbClr val="64A70B"/>
              </a:buClr>
              <a:buSzPts val="1500"/>
              <a:buFont typeface="Arial"/>
              <a:buChar char="•"/>
              <a:tabLst/>
              <a:defRPr/>
            </a:pPr>
            <a:endParaRPr kumimoji="0" lang="en-GB" sz="1500" b="0" i="1" u="none" strike="noStrike" kern="0" cap="none" spc="0" normalizeH="0" baseline="0" noProof="0" dirty="0">
              <a:ln>
                <a:noFill/>
              </a:ln>
              <a:solidFill>
                <a:srgbClr val="7F7F7F"/>
              </a:solidFill>
              <a:effectLst/>
              <a:uLnTx/>
              <a:uFillTx/>
              <a:latin typeface="Arial"/>
              <a:cs typeface="Arial"/>
              <a:sym typeface="Arial"/>
            </a:endParaRPr>
          </a:p>
          <a:p>
            <a:pPr marL="177824" marR="0" lvl="0" indent="-177824" algn="l" defTabSz="914400" rtl="0" eaLnBrk="1" fontAlgn="auto" latinLnBrk="0" hangingPunct="1">
              <a:lnSpc>
                <a:spcPct val="100000"/>
              </a:lnSpc>
              <a:spcBef>
                <a:spcPts val="0"/>
              </a:spcBef>
              <a:spcAft>
                <a:spcPts val="0"/>
              </a:spcAft>
              <a:buClr>
                <a:srgbClr val="64A70B"/>
              </a:buClr>
              <a:buSzPts val="1500"/>
              <a:buFont typeface="Arial"/>
              <a:buChar char="•"/>
              <a:tabLst/>
              <a:defRPr/>
            </a:pPr>
            <a:endParaRPr kumimoji="0" lang="en-GB" sz="1500" b="0" i="1" u="none" strike="noStrike" kern="0" cap="none" spc="0" normalizeH="0" baseline="0" noProof="0" dirty="0">
              <a:ln>
                <a:noFill/>
              </a:ln>
              <a:solidFill>
                <a:schemeClr val="tx1"/>
              </a:solidFill>
              <a:effectLst/>
              <a:uLnTx/>
              <a:uFillTx/>
              <a:latin typeface="Arial"/>
              <a:cs typeface="Arial"/>
              <a:sym typeface="Arial"/>
            </a:endParaRPr>
          </a:p>
          <a:p>
            <a:pPr marL="0" lvl="0" indent="0" algn="l" rtl="0">
              <a:lnSpc>
                <a:spcPct val="100000"/>
              </a:lnSpc>
              <a:spcBef>
                <a:spcPts val="0"/>
              </a:spcBef>
              <a:spcAft>
                <a:spcPts val="0"/>
              </a:spcAft>
              <a:buNone/>
            </a:pPr>
            <a:endParaRPr dirty="0"/>
          </a:p>
          <a:p>
            <a:pPr marL="0" lvl="0" indent="0" algn="l" rtl="0">
              <a:lnSpc>
                <a:spcPct val="100000"/>
              </a:lnSpc>
              <a:spcBef>
                <a:spcPts val="0"/>
              </a:spcBef>
              <a:spcAft>
                <a:spcPts val="0"/>
              </a:spcAft>
              <a:buNone/>
            </a:pPr>
            <a:endParaRPr dirty="0"/>
          </a:p>
          <a:p>
            <a:pPr marL="0" lvl="0" indent="0" algn="l" rtl="0">
              <a:lnSpc>
                <a:spcPct val="100000"/>
              </a:lnSpc>
              <a:spcBef>
                <a:spcPts val="0"/>
              </a:spcBef>
              <a:spcAft>
                <a:spcPts val="0"/>
              </a:spcAft>
              <a:buNone/>
            </a:pPr>
            <a:endParaRPr dirty="0"/>
          </a:p>
          <a:p>
            <a:pPr marL="177824" lvl="0" indent="0" algn="l" rtl="0">
              <a:lnSpc>
                <a:spcPct val="100000"/>
              </a:lnSpc>
              <a:spcBef>
                <a:spcPts val="0"/>
              </a:spcBef>
              <a:spcAft>
                <a:spcPts val="0"/>
              </a:spcAft>
              <a:buNone/>
            </a:pPr>
            <a:r>
              <a:rPr lang="en-GB" dirty="0"/>
              <a:t>  </a:t>
            </a:r>
            <a:endParaRPr dirty="0"/>
          </a:p>
        </p:txBody>
      </p:sp>
      <p:sp>
        <p:nvSpPr>
          <p:cNvPr id="586" name="Google Shape;586;gc3793d25d1_0_58"/>
          <p:cNvSpPr txBox="1">
            <a:spLocks noGrp="1"/>
          </p:cNvSpPr>
          <p:nvPr>
            <p:ph type="title"/>
          </p:nvPr>
        </p:nvSpPr>
        <p:spPr>
          <a:xfrm>
            <a:off x="334801" y="334803"/>
            <a:ext cx="11521800" cy="304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accent1"/>
              </a:buClr>
              <a:buSzPts val="2200"/>
              <a:buFont typeface="Arial"/>
              <a:buNone/>
            </a:pPr>
            <a:r>
              <a:rPr lang="en-GB" dirty="0">
                <a:solidFill>
                  <a:srgbClr val="FFC000"/>
                </a:solidFill>
                <a:latin typeface="Georgia" panose="02040502050405020303" pitchFamily="18" charset="0"/>
              </a:rPr>
              <a:t>Business Capacity</a:t>
            </a:r>
            <a:endParaRPr dirty="0">
              <a:solidFill>
                <a:srgbClr val="FFC000"/>
              </a:solidFill>
              <a:latin typeface="Georgia" panose="02040502050405020303" pitchFamily="18" charset="0"/>
            </a:endParaRPr>
          </a:p>
        </p:txBody>
      </p:sp>
      <p:sp>
        <p:nvSpPr>
          <p:cNvPr id="587" name="Google Shape;587;gc3793d25d1_0_58"/>
          <p:cNvSpPr txBox="1">
            <a:spLocks noGrp="1"/>
          </p:cNvSpPr>
          <p:nvPr>
            <p:ph type="body" idx="2"/>
          </p:nvPr>
        </p:nvSpPr>
        <p:spPr>
          <a:xfrm>
            <a:off x="6539664" y="889350"/>
            <a:ext cx="5316900" cy="5079300"/>
          </a:xfrm>
          <a:prstGeom prst="rect">
            <a:avLst/>
          </a:prstGeom>
          <a:noFill/>
          <a:ln>
            <a:noFill/>
          </a:ln>
        </p:spPr>
        <p:txBody>
          <a:bodyPr spcFirstLastPara="1" wrap="square" lIns="0" tIns="0" rIns="0" bIns="0" anchor="t" anchorCtr="0">
            <a:noAutofit/>
          </a:bodyPr>
          <a:lstStyle/>
          <a:p>
            <a:pPr marL="177824" indent="-177824">
              <a:buClr>
                <a:srgbClr val="FFC000"/>
              </a:buClr>
            </a:pPr>
            <a:r>
              <a:rPr kumimoji="0" lang="en-GB" sz="1400" b="0" i="0" u="none" strike="noStrike" kern="0" cap="none" spc="0" normalizeH="0" baseline="0" noProof="0" dirty="0">
                <a:ln>
                  <a:noFill/>
                </a:ln>
                <a:solidFill>
                  <a:srgbClr val="000000"/>
                </a:solidFill>
                <a:effectLst/>
                <a:uLnTx/>
                <a:uFillTx/>
                <a:latin typeface="Georgia" panose="02040502050405020303" pitchFamily="18" charset="0"/>
                <a:sym typeface="Arial"/>
              </a:rPr>
              <a:t>What governance structures will support the business? (e.g. organisational chart, Board, management reporting, audit)? </a:t>
            </a:r>
          </a:p>
          <a:p>
            <a:pPr marL="0" indent="0">
              <a:buNone/>
            </a:pPr>
            <a:r>
              <a:rPr kumimoji="0" lang="en-GB" sz="1200" b="0" i="1" u="none" strike="noStrike" kern="0" cap="none" spc="0" normalizeH="0" baseline="0" noProof="0" dirty="0">
                <a:ln>
                  <a:noFill/>
                </a:ln>
                <a:solidFill>
                  <a:srgbClr val="7F7F7F"/>
                </a:solidFill>
                <a:effectLst/>
                <a:uLnTx/>
                <a:uFillTx/>
                <a:latin typeface="Georgia" panose="02040502050405020303" pitchFamily="18" charset="0"/>
                <a:sym typeface="Arial"/>
              </a:rPr>
              <a:t>Use graphic on next slide </a:t>
            </a:r>
            <a:r>
              <a:rPr lang="en-GB" sz="1200" i="1" dirty="0">
                <a:solidFill>
                  <a:srgbClr val="7F7F7F"/>
                </a:solidFill>
                <a:latin typeface="Georgia" panose="02040502050405020303" pitchFamily="18" charset="0"/>
              </a:rPr>
              <a:t>if relevant.</a:t>
            </a:r>
          </a:p>
          <a:p>
            <a:pPr marL="0" indent="0">
              <a:buNone/>
            </a:pPr>
            <a:endParaRPr lang="en-GB" dirty="0"/>
          </a:p>
          <a:p>
            <a:pPr marL="0" indent="0">
              <a:buNone/>
            </a:pPr>
            <a:endParaRPr lang="en-GB" dirty="0">
              <a:solidFill>
                <a:srgbClr val="0070C0"/>
              </a:solidFill>
            </a:endParaRPr>
          </a:p>
          <a:p>
            <a:pPr marL="0" indent="0">
              <a:buNone/>
            </a:pPr>
            <a:endParaRPr lang="en-GB" b="1" dirty="0">
              <a:solidFill>
                <a:srgbClr val="0070C0"/>
              </a:solidFill>
            </a:endParaRPr>
          </a:p>
          <a:p>
            <a:pPr marL="0" indent="0">
              <a:buNone/>
            </a:pPr>
            <a:endParaRPr lang="en-GB" b="1" dirty="0">
              <a:solidFill>
                <a:srgbClr val="0070C0"/>
              </a:solidFill>
            </a:endParaRPr>
          </a:p>
          <a:p>
            <a:pPr marL="0" indent="0">
              <a:buNone/>
            </a:pPr>
            <a:endParaRPr lang="en-GB" b="1" dirty="0">
              <a:solidFill>
                <a:srgbClr val="0070C0"/>
              </a:solidFill>
            </a:endParaRPr>
          </a:p>
          <a:p>
            <a:pPr marL="0" indent="0">
              <a:buNone/>
            </a:pPr>
            <a:endParaRPr lang="en-GB" b="1" dirty="0">
              <a:solidFill>
                <a:srgbClr val="0070C0"/>
              </a:solidFill>
            </a:endParaRPr>
          </a:p>
          <a:p>
            <a:pPr marL="0" indent="0">
              <a:buNone/>
            </a:pPr>
            <a:endParaRPr lang="en-GB" b="1" dirty="0">
              <a:solidFill>
                <a:srgbClr val="FFC000"/>
              </a:solidFill>
              <a:latin typeface="Georgia" panose="02040502050405020303" pitchFamily="18" charset="0"/>
            </a:endParaRPr>
          </a:p>
          <a:p>
            <a:pPr marL="177824" indent="-177824">
              <a:buClr>
                <a:srgbClr val="FFC000"/>
              </a:buClr>
            </a:pPr>
            <a:r>
              <a:rPr lang="en-GB" sz="1400" dirty="0">
                <a:solidFill>
                  <a:schemeClr val="tx1"/>
                </a:solidFill>
                <a:latin typeface="Georgia" panose="02040502050405020303" pitchFamily="18" charset="0"/>
              </a:rPr>
              <a:t>What, if any, engagement with government institutions is required to enable your initiative and how will your team be set up to engage in this work? We are particularly interested in legally established public-private partnerships. </a:t>
            </a:r>
          </a:p>
          <a:p>
            <a:pPr marL="0" indent="0">
              <a:buNone/>
            </a:pPr>
            <a:endParaRPr lang="en-GB" dirty="0">
              <a:solidFill>
                <a:srgbClr val="0070C0"/>
              </a:solidFill>
            </a:endParaRPr>
          </a:p>
          <a:p>
            <a:pPr marL="0" indent="0">
              <a:buNone/>
            </a:pPr>
            <a:endParaRPr kumimoji="0" lang="en-GB" sz="1200" b="0" i="1" u="none" strike="noStrike" kern="0" cap="none" spc="0" normalizeH="0" baseline="0" noProof="0" dirty="0">
              <a:ln>
                <a:noFill/>
              </a:ln>
              <a:solidFill>
                <a:srgbClr val="7F7F7F"/>
              </a:solidFill>
              <a:effectLst/>
              <a:uLnTx/>
              <a:uFillTx/>
              <a:latin typeface="Arial"/>
              <a:cs typeface="Arial"/>
              <a:sym typeface="Arial"/>
            </a:endParaRPr>
          </a:p>
          <a:p>
            <a:pPr marL="0" lvl="0" indent="0" algn="l" rtl="0">
              <a:spcBef>
                <a:spcPts val="0"/>
              </a:spcBef>
              <a:spcAft>
                <a:spcPts val="0"/>
              </a:spcAft>
              <a:buSzPts val="1500"/>
              <a:buNone/>
            </a:pPr>
            <a:endParaRPr lang="en-GB" sz="1200" i="1" dirty="0">
              <a:solidFill>
                <a:srgbClr val="7F7F7F"/>
              </a:solidFill>
            </a:endParaRPr>
          </a:p>
          <a:p>
            <a:pPr marL="177824" lvl="0" indent="-177824" algn="l" rtl="0">
              <a:spcBef>
                <a:spcPts val="0"/>
              </a:spcBef>
              <a:spcAft>
                <a:spcPts val="0"/>
              </a:spcAft>
              <a:buSzPts val="1500"/>
              <a:buChar char="•"/>
            </a:pPr>
            <a:endParaRPr lang="en-GB" sz="1200" i="1" dirty="0">
              <a:solidFill>
                <a:srgbClr val="7F7F7F"/>
              </a:solidFill>
            </a:endParaRPr>
          </a:p>
          <a:p>
            <a:pPr marL="177824" lvl="0" indent="-177824" algn="l" rtl="0">
              <a:spcBef>
                <a:spcPts val="0"/>
              </a:spcBef>
              <a:spcAft>
                <a:spcPts val="0"/>
              </a:spcAft>
              <a:buSzPts val="1500"/>
              <a:buChar char="•"/>
            </a:pPr>
            <a:endParaRPr lang="en-GB" sz="1200" i="1" dirty="0">
              <a:solidFill>
                <a:srgbClr val="7F7F7F"/>
              </a:solidFill>
            </a:endParaRPr>
          </a:p>
          <a:p>
            <a:pPr marL="177824" indent="-82574">
              <a:buNone/>
            </a:pPr>
            <a:endParaRPr lang="en-US" sz="1200" dirty="0"/>
          </a:p>
          <a:p>
            <a:pPr marL="177824" indent="-82574">
              <a:buNone/>
            </a:pPr>
            <a:endParaRPr lang="en-US" sz="1200" dirty="0"/>
          </a:p>
          <a:p>
            <a:pPr marL="177824" indent="-82574">
              <a:buNone/>
            </a:pPr>
            <a:endParaRPr lang="en-US" sz="1200" dirty="0"/>
          </a:p>
          <a:p>
            <a:pPr marL="177824" indent="-82574">
              <a:buNone/>
            </a:pPr>
            <a:endParaRPr lang="en-US" sz="1200" dirty="0"/>
          </a:p>
          <a:p>
            <a:pPr marL="177824" indent="-82574">
              <a:buNone/>
            </a:pPr>
            <a:endParaRPr lang="en-US" dirty="0"/>
          </a:p>
          <a:p>
            <a:pPr marL="177824" lvl="0" indent="-82574" algn="l" rtl="0">
              <a:lnSpc>
                <a:spcPct val="100000"/>
              </a:lnSpc>
              <a:spcBef>
                <a:spcPts val="0"/>
              </a:spcBef>
              <a:spcAft>
                <a:spcPts val="0"/>
              </a:spcAft>
              <a:buSzPts val="1500"/>
              <a:buNone/>
            </a:pPr>
            <a:endParaRPr b="1" dirty="0">
              <a:solidFill>
                <a:schemeClr val="tx1"/>
              </a:solidFill>
            </a:endParaRPr>
          </a:p>
        </p:txBody>
      </p:sp>
      <p:sp>
        <p:nvSpPr>
          <p:cNvPr id="589" name="Google Shape;589;gc3793d25d1_0_58"/>
          <p:cNvSpPr txBox="1">
            <a:spLocks noGrp="1"/>
          </p:cNvSpPr>
          <p:nvPr>
            <p:ph type="sldNum" idx="12"/>
          </p:nvPr>
        </p:nvSpPr>
        <p:spPr>
          <a:xfrm>
            <a:off x="11211873" y="6654089"/>
            <a:ext cx="645300" cy="1413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GB" dirty="0"/>
              <a:t>- </a:t>
            </a:r>
            <a:fld id="{00000000-1234-1234-1234-123412341234}" type="slidenum">
              <a:rPr lang="en-GB"/>
              <a:t>12</a:t>
            </a:fld>
            <a:r>
              <a:rPr lang="en-GB" dirty="0"/>
              <a:t> -</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614"/>
        <p:cNvGrpSpPr/>
        <p:nvPr/>
      </p:nvGrpSpPr>
      <p:grpSpPr>
        <a:xfrm>
          <a:off x="0" y="0"/>
          <a:ext cx="0" cy="0"/>
          <a:chOff x="0" y="0"/>
          <a:chExt cx="0" cy="0"/>
        </a:xfrm>
      </p:grpSpPr>
      <p:cxnSp>
        <p:nvCxnSpPr>
          <p:cNvPr id="615" name="Google Shape;615;p33"/>
          <p:cNvCxnSpPr/>
          <p:nvPr/>
        </p:nvCxnSpPr>
        <p:spPr>
          <a:xfrm>
            <a:off x="2045431" y="5688806"/>
            <a:ext cx="667403" cy="2338"/>
          </a:xfrm>
          <a:prstGeom prst="straightConnector1">
            <a:avLst/>
          </a:prstGeom>
          <a:noFill/>
          <a:ln w="19050" cap="flat" cmpd="sng">
            <a:solidFill>
              <a:srgbClr val="FFC000"/>
            </a:solidFill>
            <a:prstDash val="solid"/>
            <a:miter lim="800000"/>
            <a:headEnd type="none" w="sm" len="sm"/>
            <a:tailEnd type="none" w="sm" len="sm"/>
          </a:ln>
        </p:spPr>
      </p:cxnSp>
      <p:cxnSp>
        <p:nvCxnSpPr>
          <p:cNvPr id="616" name="Google Shape;616;p33"/>
          <p:cNvCxnSpPr/>
          <p:nvPr/>
        </p:nvCxnSpPr>
        <p:spPr>
          <a:xfrm>
            <a:off x="2046999" y="2401466"/>
            <a:ext cx="650550" cy="166"/>
          </a:xfrm>
          <a:prstGeom prst="straightConnector1">
            <a:avLst/>
          </a:prstGeom>
          <a:noFill/>
          <a:ln w="19050" cap="flat" cmpd="sng">
            <a:solidFill>
              <a:srgbClr val="FFC000"/>
            </a:solidFill>
            <a:prstDash val="solid"/>
            <a:miter lim="800000"/>
            <a:headEnd type="none" w="sm" len="sm"/>
            <a:tailEnd type="none" w="sm" len="sm"/>
          </a:ln>
        </p:spPr>
      </p:cxnSp>
      <p:cxnSp>
        <p:nvCxnSpPr>
          <p:cNvPr id="617" name="Google Shape;617;p33"/>
          <p:cNvCxnSpPr/>
          <p:nvPr/>
        </p:nvCxnSpPr>
        <p:spPr>
          <a:xfrm>
            <a:off x="1401312" y="4178679"/>
            <a:ext cx="1058389" cy="0"/>
          </a:xfrm>
          <a:prstGeom prst="straightConnector1">
            <a:avLst/>
          </a:prstGeom>
          <a:noFill/>
          <a:ln w="19050" cap="flat" cmpd="sng">
            <a:solidFill>
              <a:srgbClr val="FFC000"/>
            </a:solidFill>
            <a:prstDash val="solid"/>
            <a:miter lim="800000"/>
            <a:headEnd type="none" w="sm" len="sm"/>
            <a:tailEnd type="none" w="sm" len="sm"/>
          </a:ln>
        </p:spPr>
      </p:cxnSp>
      <p:sp>
        <p:nvSpPr>
          <p:cNvPr id="618" name="Google Shape;618;p33"/>
          <p:cNvSpPr txBox="1">
            <a:spLocks noGrp="1"/>
          </p:cNvSpPr>
          <p:nvPr>
            <p:ph type="title"/>
          </p:nvPr>
        </p:nvSpPr>
        <p:spPr>
          <a:xfrm>
            <a:off x="254314" y="706883"/>
            <a:ext cx="9413103" cy="276999"/>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1800"/>
              <a:buFont typeface="Arial"/>
              <a:buNone/>
            </a:pPr>
            <a:r>
              <a:rPr lang="en-GB" sz="1800" i="1" dirty="0">
                <a:solidFill>
                  <a:schemeClr val="tx1">
                    <a:lumMod val="50000"/>
                    <a:lumOff val="50000"/>
                  </a:schemeClr>
                </a:solidFill>
                <a:latin typeface="Georgia" panose="02040502050405020303" pitchFamily="18" charset="0"/>
              </a:rPr>
              <a:t>Delete this slide if not relevant.</a:t>
            </a:r>
            <a:endParaRPr sz="1800" b="1" i="1" dirty="0">
              <a:solidFill>
                <a:schemeClr val="tx1">
                  <a:lumMod val="50000"/>
                  <a:lumOff val="50000"/>
                </a:schemeClr>
              </a:solidFill>
              <a:latin typeface="Georgia" panose="02040502050405020303" pitchFamily="18" charset="0"/>
            </a:endParaRPr>
          </a:p>
        </p:txBody>
      </p:sp>
      <p:grpSp>
        <p:nvGrpSpPr>
          <p:cNvPr id="619" name="Google Shape;619;p33"/>
          <p:cNvGrpSpPr/>
          <p:nvPr/>
        </p:nvGrpSpPr>
        <p:grpSpPr>
          <a:xfrm>
            <a:off x="4136572" y="1232893"/>
            <a:ext cx="7810212" cy="242470"/>
            <a:chOff x="6228508" y="1854855"/>
            <a:chExt cx="5538041" cy="188832"/>
          </a:xfrm>
        </p:grpSpPr>
        <p:sp>
          <p:nvSpPr>
            <p:cNvPr id="620" name="Google Shape;620;p33"/>
            <p:cNvSpPr/>
            <p:nvPr/>
          </p:nvSpPr>
          <p:spPr>
            <a:xfrm>
              <a:off x="6228508" y="1854855"/>
              <a:ext cx="5538041" cy="182156"/>
            </a:xfrm>
            <a:prstGeom prst="leftRightArrow">
              <a:avLst>
                <a:gd name="adj1" fmla="val 100000"/>
                <a:gd name="adj2" fmla="val 0"/>
              </a:avLst>
            </a:prstGeom>
            <a:noFill/>
            <a:ln>
              <a:noFill/>
            </a:ln>
          </p:spPr>
          <p:txBody>
            <a:bodyPr spcFirstLastPara="1" wrap="square" lIns="0" tIns="0" rIns="0" bIns="18275" anchor="b" anchorCtr="0">
              <a:spAutoFit/>
            </a:bodyPr>
            <a:lstStyle/>
            <a:p>
              <a:pPr marL="0" marR="0" lvl="0" indent="0" algn="l" rtl="0">
                <a:spcBef>
                  <a:spcPts val="0"/>
                </a:spcBef>
                <a:spcAft>
                  <a:spcPts val="0"/>
                </a:spcAft>
                <a:buNone/>
              </a:pPr>
              <a:r>
                <a:rPr lang="en-GB" sz="1400" b="1" dirty="0">
                  <a:solidFill>
                    <a:schemeClr val="dk1"/>
                  </a:solidFill>
                  <a:latin typeface="Georgia" panose="02040502050405020303" pitchFamily="18" charset="0"/>
                  <a:sym typeface="Arial"/>
                </a:rPr>
                <a:t>What is their role in the project?</a:t>
              </a:r>
              <a:endParaRPr sz="1400" b="1" dirty="0">
                <a:solidFill>
                  <a:schemeClr val="dk1"/>
                </a:solidFill>
                <a:latin typeface="Georgia" panose="02040502050405020303" pitchFamily="18" charset="0"/>
                <a:sym typeface="Arial"/>
              </a:endParaRPr>
            </a:p>
          </p:txBody>
        </p:sp>
        <p:cxnSp>
          <p:nvCxnSpPr>
            <p:cNvPr id="621" name="Google Shape;621;p33"/>
            <p:cNvCxnSpPr/>
            <p:nvPr/>
          </p:nvCxnSpPr>
          <p:spPr>
            <a:xfrm>
              <a:off x="6228508" y="2043687"/>
              <a:ext cx="5538041" cy="0"/>
            </a:xfrm>
            <a:prstGeom prst="straightConnector1">
              <a:avLst/>
            </a:prstGeom>
            <a:noFill/>
            <a:ln w="9525" cap="flat" cmpd="sng">
              <a:solidFill>
                <a:srgbClr val="808080"/>
              </a:solidFill>
              <a:prstDash val="solid"/>
              <a:round/>
              <a:headEnd type="none" w="med" len="med"/>
              <a:tailEnd type="none" w="med" len="med"/>
            </a:ln>
          </p:spPr>
        </p:cxnSp>
      </p:grpSp>
      <p:sp>
        <p:nvSpPr>
          <p:cNvPr id="622" name="Google Shape;622;p33"/>
          <p:cNvSpPr/>
          <p:nvPr/>
        </p:nvSpPr>
        <p:spPr>
          <a:xfrm>
            <a:off x="4054190" y="1646909"/>
            <a:ext cx="7921637" cy="1594321"/>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1400"/>
              <a:buFont typeface="Noto Sans Symbols"/>
              <a:buChar char="▪"/>
            </a:pPr>
            <a:r>
              <a:rPr lang="en-GB" dirty="0">
                <a:solidFill>
                  <a:schemeClr val="dk1"/>
                </a:solidFill>
                <a:latin typeface="Georgia" panose="02040502050405020303" pitchFamily="18" charset="0"/>
              </a:rPr>
              <a:t>Role title</a:t>
            </a:r>
            <a:endParaRPr dirty="0">
              <a:latin typeface="Georgia" panose="02040502050405020303" pitchFamily="18" charset="0"/>
            </a:endParaRPr>
          </a:p>
          <a:p>
            <a:pPr marL="285750" marR="0" lvl="0" indent="-285750" algn="l" rtl="0">
              <a:spcBef>
                <a:spcPts val="0"/>
              </a:spcBef>
              <a:spcAft>
                <a:spcPts val="0"/>
              </a:spcAft>
              <a:buClr>
                <a:schemeClr val="dk1"/>
              </a:buClr>
              <a:buSzPts val="1400"/>
              <a:buFont typeface="Noto Sans Symbols"/>
              <a:buChar char="▪"/>
            </a:pPr>
            <a:r>
              <a:rPr lang="en-US" sz="1400" dirty="0">
                <a:solidFill>
                  <a:schemeClr val="dk1"/>
                </a:solidFill>
                <a:latin typeface="Georgia" panose="02040502050405020303" pitchFamily="18" charset="0"/>
                <a:sym typeface="Arial"/>
              </a:rPr>
              <a:t>How are you working with them? (partner/em</a:t>
            </a:r>
            <a:r>
              <a:rPr lang="en-US" dirty="0">
                <a:solidFill>
                  <a:schemeClr val="dk1"/>
                </a:solidFill>
                <a:latin typeface="Georgia" panose="02040502050405020303" pitchFamily="18" charset="0"/>
              </a:rPr>
              <a:t>ployee)</a:t>
            </a:r>
            <a:endParaRPr lang="en-US" sz="1400" dirty="0">
              <a:solidFill>
                <a:schemeClr val="dk1"/>
              </a:solidFill>
              <a:latin typeface="Georgia" panose="02040502050405020303" pitchFamily="18" charset="0"/>
              <a:sym typeface="Arial"/>
            </a:endParaRPr>
          </a:p>
          <a:p>
            <a:pPr marL="285750" marR="0" lvl="0" indent="-285750" algn="l" rtl="0">
              <a:spcBef>
                <a:spcPts val="0"/>
              </a:spcBef>
              <a:spcAft>
                <a:spcPts val="0"/>
              </a:spcAft>
              <a:buClr>
                <a:schemeClr val="dk1"/>
              </a:buClr>
              <a:buSzPts val="1400"/>
              <a:buFont typeface="Noto Sans Symbols"/>
              <a:buChar char="▪"/>
            </a:pPr>
            <a:r>
              <a:rPr lang="en-US" dirty="0">
                <a:solidFill>
                  <a:schemeClr val="dk1"/>
                </a:solidFill>
                <a:latin typeface="Georgia" panose="02040502050405020303" pitchFamily="18" charset="0"/>
              </a:rPr>
              <a:t>Summary of their role in the project?</a:t>
            </a:r>
          </a:p>
          <a:p>
            <a:pPr marL="285750" marR="0" lvl="0" indent="-285750" algn="l" rtl="0">
              <a:spcBef>
                <a:spcPts val="0"/>
              </a:spcBef>
              <a:spcAft>
                <a:spcPts val="0"/>
              </a:spcAft>
              <a:buClr>
                <a:schemeClr val="dk1"/>
              </a:buClr>
              <a:buSzPts val="1400"/>
              <a:buFont typeface="Noto Sans Symbols"/>
              <a:buChar char="▪"/>
            </a:pPr>
            <a:r>
              <a:rPr lang="en-US" dirty="0">
                <a:solidFill>
                  <a:schemeClr val="dk1"/>
                </a:solidFill>
                <a:latin typeface="Georgia" panose="02040502050405020303" pitchFamily="18" charset="0"/>
              </a:rPr>
              <a:t>What are their key capabilities to fill the role?</a:t>
            </a:r>
          </a:p>
          <a:p>
            <a:pPr marL="285750" marR="0" lvl="0" indent="-285750" algn="l" rtl="0">
              <a:spcBef>
                <a:spcPts val="0"/>
              </a:spcBef>
              <a:spcAft>
                <a:spcPts val="0"/>
              </a:spcAft>
              <a:buClr>
                <a:schemeClr val="dk1"/>
              </a:buClr>
              <a:buSzPts val="1400"/>
              <a:buFont typeface="Noto Sans Symbols"/>
              <a:buChar char="▪"/>
            </a:pPr>
            <a:r>
              <a:rPr lang="en-US" dirty="0">
                <a:solidFill>
                  <a:schemeClr val="dk1"/>
                </a:solidFill>
                <a:latin typeface="Georgia" panose="02040502050405020303" pitchFamily="18" charset="0"/>
              </a:rPr>
              <a:t>I</a:t>
            </a:r>
            <a:r>
              <a:rPr lang="en-US" sz="1400" dirty="0">
                <a:solidFill>
                  <a:schemeClr val="dk1"/>
                </a:solidFill>
                <a:latin typeface="Georgia" panose="02040502050405020303" pitchFamily="18" charset="0"/>
                <a:sym typeface="Arial"/>
              </a:rPr>
              <a:t>s there an employment or partnership contract?</a:t>
            </a:r>
          </a:p>
          <a:p>
            <a:pPr marR="0" lvl="0" algn="l" rtl="0">
              <a:spcBef>
                <a:spcPts val="0"/>
              </a:spcBef>
              <a:spcAft>
                <a:spcPts val="0"/>
              </a:spcAft>
              <a:buClr>
                <a:schemeClr val="dk1"/>
              </a:buClr>
              <a:buSzPts val="1400"/>
            </a:pPr>
            <a:endParaRPr lang="en-US" sz="1400" dirty="0">
              <a:solidFill>
                <a:schemeClr val="dk1"/>
              </a:solidFill>
              <a:latin typeface="Arial"/>
              <a:ea typeface="Arial"/>
              <a:cs typeface="Arial"/>
              <a:sym typeface="Arial"/>
            </a:endParaRPr>
          </a:p>
          <a:p>
            <a:pPr marR="0" lvl="0" algn="l" rtl="0">
              <a:spcBef>
                <a:spcPts val="0"/>
              </a:spcBef>
              <a:spcAft>
                <a:spcPts val="0"/>
              </a:spcAft>
              <a:buClr>
                <a:schemeClr val="dk1"/>
              </a:buClr>
              <a:buSzPts val="1400"/>
            </a:pPr>
            <a:endParaRPr lang="en-US" sz="1400" dirty="0">
              <a:solidFill>
                <a:schemeClr val="dk1"/>
              </a:solidFill>
              <a:latin typeface="Arial"/>
              <a:ea typeface="Arial"/>
              <a:cs typeface="Arial"/>
              <a:sym typeface="Arial"/>
            </a:endParaRPr>
          </a:p>
          <a:p>
            <a:pPr marL="285750" marR="0" lvl="0" indent="-196850" algn="l" rtl="0">
              <a:spcBef>
                <a:spcPts val="0"/>
              </a:spcBef>
              <a:spcAft>
                <a:spcPts val="0"/>
              </a:spcAft>
              <a:buClr>
                <a:schemeClr val="dk1"/>
              </a:buClr>
              <a:buSzPts val="1400"/>
              <a:buFont typeface="Noto Sans Symbols"/>
              <a:buNone/>
            </a:pPr>
            <a:endParaRPr sz="1400" dirty="0">
              <a:solidFill>
                <a:schemeClr val="dk1"/>
              </a:solidFill>
              <a:latin typeface="Arial"/>
              <a:ea typeface="Arial"/>
              <a:cs typeface="Arial"/>
              <a:sym typeface="Arial"/>
            </a:endParaRPr>
          </a:p>
        </p:txBody>
      </p:sp>
      <p:cxnSp>
        <p:nvCxnSpPr>
          <p:cNvPr id="623" name="Google Shape;623;p33"/>
          <p:cNvCxnSpPr>
            <a:cxnSpLocks/>
          </p:cNvCxnSpPr>
          <p:nvPr/>
        </p:nvCxnSpPr>
        <p:spPr>
          <a:xfrm>
            <a:off x="4166706" y="3245104"/>
            <a:ext cx="6752222" cy="0"/>
          </a:xfrm>
          <a:prstGeom prst="straightConnector1">
            <a:avLst/>
          </a:prstGeom>
          <a:noFill/>
          <a:ln w="9525" cap="flat" cmpd="sng">
            <a:solidFill>
              <a:srgbClr val="92D050"/>
            </a:solidFill>
            <a:prstDash val="dash"/>
            <a:round/>
            <a:headEnd type="none" w="sm" len="sm"/>
            <a:tailEnd type="none" w="sm" len="sm"/>
          </a:ln>
        </p:spPr>
      </p:cxnSp>
      <p:grpSp>
        <p:nvGrpSpPr>
          <p:cNvPr id="624" name="Google Shape;624;p33"/>
          <p:cNvGrpSpPr/>
          <p:nvPr/>
        </p:nvGrpSpPr>
        <p:grpSpPr>
          <a:xfrm>
            <a:off x="2534880" y="1233979"/>
            <a:ext cx="1265357" cy="241380"/>
            <a:chOff x="6228508" y="1827964"/>
            <a:chExt cx="5538041" cy="215723"/>
          </a:xfrm>
        </p:grpSpPr>
        <p:sp>
          <p:nvSpPr>
            <p:cNvPr id="625" name="Google Shape;625;p33"/>
            <p:cNvSpPr/>
            <p:nvPr/>
          </p:nvSpPr>
          <p:spPr>
            <a:xfrm>
              <a:off x="6228508" y="1827964"/>
              <a:ext cx="5538041" cy="209047"/>
            </a:xfrm>
            <a:prstGeom prst="leftRightArrow">
              <a:avLst>
                <a:gd name="adj1" fmla="val 100000"/>
                <a:gd name="adj2" fmla="val 0"/>
              </a:avLst>
            </a:prstGeom>
            <a:noFill/>
            <a:ln>
              <a:noFill/>
            </a:ln>
          </p:spPr>
          <p:txBody>
            <a:bodyPr spcFirstLastPara="1" wrap="square" lIns="0" tIns="0" rIns="0" bIns="18275" anchor="b" anchorCtr="0">
              <a:spAutoFit/>
            </a:bodyPr>
            <a:lstStyle/>
            <a:p>
              <a:pPr marL="0" marR="0" lvl="0" indent="0" algn="l" rtl="0">
                <a:spcBef>
                  <a:spcPts val="0"/>
                </a:spcBef>
                <a:spcAft>
                  <a:spcPts val="0"/>
                </a:spcAft>
                <a:buNone/>
              </a:pPr>
              <a:r>
                <a:rPr lang="en-GB" b="1" dirty="0">
                  <a:solidFill>
                    <a:schemeClr val="dk1"/>
                  </a:solidFill>
                  <a:latin typeface="Georgia" panose="02040502050405020303" pitchFamily="18" charset="0"/>
                </a:rPr>
                <a:t>Personnel</a:t>
              </a:r>
              <a:endParaRPr sz="1400" b="1" dirty="0">
                <a:solidFill>
                  <a:schemeClr val="dk1"/>
                </a:solidFill>
                <a:latin typeface="Georgia" panose="02040502050405020303" pitchFamily="18" charset="0"/>
                <a:sym typeface="Arial"/>
              </a:endParaRPr>
            </a:p>
          </p:txBody>
        </p:sp>
        <p:cxnSp>
          <p:nvCxnSpPr>
            <p:cNvPr id="626" name="Google Shape;626;p33"/>
            <p:cNvCxnSpPr/>
            <p:nvPr/>
          </p:nvCxnSpPr>
          <p:spPr>
            <a:xfrm>
              <a:off x="6228508" y="2043687"/>
              <a:ext cx="5538041" cy="0"/>
            </a:xfrm>
            <a:prstGeom prst="straightConnector1">
              <a:avLst/>
            </a:prstGeom>
            <a:noFill/>
            <a:ln w="9525" cap="flat" cmpd="sng">
              <a:solidFill>
                <a:srgbClr val="808080"/>
              </a:solidFill>
              <a:prstDash val="solid"/>
              <a:round/>
              <a:headEnd type="none" w="med" len="med"/>
              <a:tailEnd type="none" w="med" len="med"/>
            </a:ln>
          </p:spPr>
        </p:cxnSp>
      </p:grpSp>
      <p:cxnSp>
        <p:nvCxnSpPr>
          <p:cNvPr id="627" name="Google Shape;627;p33"/>
          <p:cNvCxnSpPr>
            <a:cxnSpLocks/>
          </p:cNvCxnSpPr>
          <p:nvPr/>
        </p:nvCxnSpPr>
        <p:spPr>
          <a:xfrm>
            <a:off x="4161718" y="4906268"/>
            <a:ext cx="6752222" cy="0"/>
          </a:xfrm>
          <a:prstGeom prst="straightConnector1">
            <a:avLst/>
          </a:prstGeom>
          <a:noFill/>
          <a:ln w="9525" cap="flat" cmpd="sng">
            <a:solidFill>
              <a:srgbClr val="92D050"/>
            </a:solidFill>
            <a:prstDash val="dash"/>
            <a:round/>
            <a:headEnd type="none" w="sm" len="sm"/>
            <a:tailEnd type="none" w="sm" len="sm"/>
          </a:ln>
        </p:spPr>
      </p:cxnSp>
      <p:sp>
        <p:nvSpPr>
          <p:cNvPr id="628" name="Google Shape;628;p33"/>
          <p:cNvSpPr/>
          <p:nvPr/>
        </p:nvSpPr>
        <p:spPr>
          <a:xfrm>
            <a:off x="4054190" y="3329729"/>
            <a:ext cx="7802955" cy="1572655"/>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1400"/>
              <a:buFont typeface="Noto Sans Symbols"/>
              <a:buChar char="▪"/>
            </a:pPr>
            <a:r>
              <a:rPr lang="en-US" sz="1400" dirty="0">
                <a:solidFill>
                  <a:schemeClr val="dk1"/>
                </a:solidFill>
                <a:latin typeface="Georgia" panose="02040502050405020303" pitchFamily="18" charset="0"/>
                <a:sym typeface="Arial"/>
              </a:rPr>
              <a:t>Role title</a:t>
            </a:r>
          </a:p>
          <a:p>
            <a:pPr marL="285750" marR="0" lvl="0" indent="-285750" algn="l" rtl="0">
              <a:spcBef>
                <a:spcPts val="0"/>
              </a:spcBef>
              <a:spcAft>
                <a:spcPts val="0"/>
              </a:spcAft>
              <a:buClr>
                <a:schemeClr val="dk1"/>
              </a:buClr>
              <a:buSzPts val="1400"/>
              <a:buFont typeface="Noto Sans Symbols"/>
              <a:buChar char="▪"/>
            </a:pPr>
            <a:r>
              <a:rPr lang="en-US" sz="1400" dirty="0">
                <a:solidFill>
                  <a:schemeClr val="dk1"/>
                </a:solidFill>
                <a:latin typeface="Georgia" panose="02040502050405020303" pitchFamily="18" charset="0"/>
                <a:sym typeface="Arial"/>
              </a:rPr>
              <a:t>How are you working with them? (partner/employee)</a:t>
            </a:r>
          </a:p>
          <a:p>
            <a:pPr marL="285750" marR="0" lvl="0" indent="-285750" algn="l" rtl="0">
              <a:spcBef>
                <a:spcPts val="0"/>
              </a:spcBef>
              <a:spcAft>
                <a:spcPts val="0"/>
              </a:spcAft>
              <a:buClr>
                <a:schemeClr val="dk1"/>
              </a:buClr>
              <a:buSzPts val="1400"/>
              <a:buFont typeface="Noto Sans Symbols"/>
              <a:buChar char="▪"/>
            </a:pPr>
            <a:r>
              <a:rPr lang="en-US" sz="1400" dirty="0">
                <a:solidFill>
                  <a:schemeClr val="dk1"/>
                </a:solidFill>
                <a:latin typeface="Georgia" panose="02040502050405020303" pitchFamily="18" charset="0"/>
                <a:sym typeface="Arial"/>
              </a:rPr>
              <a:t>Summary of their role in the project?</a:t>
            </a:r>
          </a:p>
          <a:p>
            <a:pPr marL="285750" marR="0" lvl="0" indent="-285750" algn="l" rtl="0">
              <a:spcBef>
                <a:spcPts val="0"/>
              </a:spcBef>
              <a:spcAft>
                <a:spcPts val="0"/>
              </a:spcAft>
              <a:buClr>
                <a:schemeClr val="dk1"/>
              </a:buClr>
              <a:buSzPts val="1400"/>
              <a:buFont typeface="Noto Sans Symbols"/>
              <a:buChar char="▪"/>
            </a:pPr>
            <a:r>
              <a:rPr lang="en-US" sz="1400" dirty="0">
                <a:solidFill>
                  <a:schemeClr val="dk1"/>
                </a:solidFill>
                <a:latin typeface="Georgia" panose="02040502050405020303" pitchFamily="18" charset="0"/>
                <a:sym typeface="Arial"/>
              </a:rPr>
              <a:t>What are their key capabilities to fill the role?</a:t>
            </a:r>
          </a:p>
          <a:p>
            <a:pPr marL="285750" marR="0" lvl="0" indent="-285750" algn="l" rtl="0">
              <a:spcBef>
                <a:spcPts val="0"/>
              </a:spcBef>
              <a:spcAft>
                <a:spcPts val="0"/>
              </a:spcAft>
              <a:buClr>
                <a:schemeClr val="dk1"/>
              </a:buClr>
              <a:buSzPts val="1400"/>
              <a:buFont typeface="Noto Sans Symbols"/>
              <a:buChar char="▪"/>
            </a:pPr>
            <a:r>
              <a:rPr lang="en-US" sz="1400" dirty="0">
                <a:solidFill>
                  <a:schemeClr val="dk1"/>
                </a:solidFill>
                <a:latin typeface="Georgia" panose="02040502050405020303" pitchFamily="18" charset="0"/>
                <a:sym typeface="Arial"/>
              </a:rPr>
              <a:t>Is there an employment or partnership contract?</a:t>
            </a:r>
          </a:p>
        </p:txBody>
      </p:sp>
      <p:sp>
        <p:nvSpPr>
          <p:cNvPr id="629" name="Google Shape;629;p33"/>
          <p:cNvSpPr/>
          <p:nvPr/>
        </p:nvSpPr>
        <p:spPr>
          <a:xfrm>
            <a:off x="4054190" y="5028785"/>
            <a:ext cx="7789235" cy="1592588"/>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1400"/>
              <a:buFont typeface="Noto Sans Symbols"/>
              <a:buChar char="▪"/>
            </a:pPr>
            <a:r>
              <a:rPr lang="en-US" sz="1400" dirty="0">
                <a:solidFill>
                  <a:schemeClr val="dk1"/>
                </a:solidFill>
                <a:latin typeface="Georgia" panose="02040502050405020303" pitchFamily="18" charset="0"/>
                <a:sym typeface="Arial"/>
              </a:rPr>
              <a:t>Role title</a:t>
            </a:r>
          </a:p>
          <a:p>
            <a:pPr marL="285750" marR="0" lvl="0" indent="-285750" algn="l" rtl="0">
              <a:spcBef>
                <a:spcPts val="0"/>
              </a:spcBef>
              <a:spcAft>
                <a:spcPts val="0"/>
              </a:spcAft>
              <a:buClr>
                <a:schemeClr val="dk1"/>
              </a:buClr>
              <a:buSzPts val="1400"/>
              <a:buFont typeface="Noto Sans Symbols"/>
              <a:buChar char="▪"/>
            </a:pPr>
            <a:r>
              <a:rPr lang="en-US" sz="1400" dirty="0">
                <a:solidFill>
                  <a:schemeClr val="dk1"/>
                </a:solidFill>
                <a:latin typeface="Georgia" panose="02040502050405020303" pitchFamily="18" charset="0"/>
                <a:sym typeface="Arial"/>
              </a:rPr>
              <a:t>How are you working with them? (partner/employee)</a:t>
            </a:r>
          </a:p>
          <a:p>
            <a:pPr marL="285750" marR="0" lvl="0" indent="-285750" algn="l" rtl="0">
              <a:spcBef>
                <a:spcPts val="0"/>
              </a:spcBef>
              <a:spcAft>
                <a:spcPts val="0"/>
              </a:spcAft>
              <a:buClr>
                <a:schemeClr val="dk1"/>
              </a:buClr>
              <a:buSzPts val="1400"/>
              <a:buFont typeface="Noto Sans Symbols"/>
              <a:buChar char="▪"/>
            </a:pPr>
            <a:r>
              <a:rPr lang="en-US" sz="1400" dirty="0">
                <a:solidFill>
                  <a:schemeClr val="dk1"/>
                </a:solidFill>
                <a:latin typeface="Georgia" panose="02040502050405020303" pitchFamily="18" charset="0"/>
                <a:sym typeface="Arial"/>
              </a:rPr>
              <a:t>Summary of their role in the project?</a:t>
            </a:r>
          </a:p>
          <a:p>
            <a:pPr marL="285750" marR="0" lvl="0" indent="-285750" algn="l" rtl="0">
              <a:spcBef>
                <a:spcPts val="0"/>
              </a:spcBef>
              <a:spcAft>
                <a:spcPts val="0"/>
              </a:spcAft>
              <a:buClr>
                <a:schemeClr val="dk1"/>
              </a:buClr>
              <a:buSzPts val="1400"/>
              <a:buFont typeface="Noto Sans Symbols"/>
              <a:buChar char="▪"/>
            </a:pPr>
            <a:r>
              <a:rPr lang="en-US" sz="1400" dirty="0">
                <a:solidFill>
                  <a:schemeClr val="dk1"/>
                </a:solidFill>
                <a:latin typeface="Georgia" panose="02040502050405020303" pitchFamily="18" charset="0"/>
                <a:sym typeface="Arial"/>
              </a:rPr>
              <a:t>What are their key capabilities to fill the role?</a:t>
            </a:r>
          </a:p>
          <a:p>
            <a:pPr marL="285750" marR="0" lvl="0" indent="-285750" algn="l" rtl="0">
              <a:spcBef>
                <a:spcPts val="0"/>
              </a:spcBef>
              <a:spcAft>
                <a:spcPts val="0"/>
              </a:spcAft>
              <a:buClr>
                <a:schemeClr val="dk1"/>
              </a:buClr>
              <a:buSzPts val="1400"/>
              <a:buFont typeface="Noto Sans Symbols"/>
              <a:buChar char="▪"/>
            </a:pPr>
            <a:r>
              <a:rPr lang="en-US" sz="1400" dirty="0">
                <a:solidFill>
                  <a:schemeClr val="dk1"/>
                </a:solidFill>
                <a:latin typeface="Georgia" panose="02040502050405020303" pitchFamily="18" charset="0"/>
                <a:sym typeface="Arial"/>
              </a:rPr>
              <a:t>Is there an employment or partnership contract?</a:t>
            </a:r>
          </a:p>
        </p:txBody>
      </p:sp>
      <p:sp>
        <p:nvSpPr>
          <p:cNvPr id="630" name="Google Shape;630;p33"/>
          <p:cNvSpPr/>
          <p:nvPr/>
        </p:nvSpPr>
        <p:spPr>
          <a:xfrm>
            <a:off x="2553762" y="5053089"/>
            <a:ext cx="1308603" cy="1271435"/>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200" b="1" dirty="0">
                <a:solidFill>
                  <a:schemeClr val="lt1"/>
                </a:solidFill>
                <a:latin typeface="Georgia" panose="02040502050405020303" pitchFamily="18" charset="0"/>
                <a:ea typeface="Calibri"/>
                <a:cs typeface="Calibri"/>
                <a:sym typeface="Calibri"/>
              </a:rPr>
              <a:t>Insert name/photo</a:t>
            </a:r>
          </a:p>
        </p:txBody>
      </p:sp>
      <p:cxnSp>
        <p:nvCxnSpPr>
          <p:cNvPr id="633" name="Google Shape;633;p33"/>
          <p:cNvCxnSpPr/>
          <p:nvPr/>
        </p:nvCxnSpPr>
        <p:spPr>
          <a:xfrm>
            <a:off x="2045431" y="2401632"/>
            <a:ext cx="1568" cy="3287174"/>
          </a:xfrm>
          <a:prstGeom prst="straightConnector1">
            <a:avLst/>
          </a:prstGeom>
          <a:noFill/>
          <a:ln w="19050" cap="flat" cmpd="sng">
            <a:solidFill>
              <a:srgbClr val="FFC000"/>
            </a:solidFill>
            <a:prstDash val="solid"/>
            <a:miter lim="800000"/>
            <a:headEnd type="none" w="sm" len="sm"/>
            <a:tailEnd type="none" w="sm" len="sm"/>
          </a:ln>
        </p:spPr>
      </p:cxnSp>
      <p:sp>
        <p:nvSpPr>
          <p:cNvPr id="634" name="Google Shape;634;p33"/>
          <p:cNvSpPr txBox="1"/>
          <p:nvPr/>
        </p:nvSpPr>
        <p:spPr>
          <a:xfrm>
            <a:off x="549112" y="4733414"/>
            <a:ext cx="1056821"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dirty="0">
                <a:solidFill>
                  <a:schemeClr val="dk1"/>
                </a:solidFill>
                <a:latin typeface="Georgia" panose="02040502050405020303" pitchFamily="18" charset="0"/>
              </a:rPr>
              <a:t>Awardee</a:t>
            </a:r>
            <a:endParaRPr dirty="0">
              <a:latin typeface="Georgia" panose="02040502050405020303" pitchFamily="18" charset="0"/>
            </a:endParaRPr>
          </a:p>
        </p:txBody>
      </p:sp>
      <p:sp>
        <p:nvSpPr>
          <p:cNvPr id="636" name="Google Shape;636;p33"/>
          <p:cNvSpPr txBox="1"/>
          <p:nvPr/>
        </p:nvSpPr>
        <p:spPr>
          <a:xfrm>
            <a:off x="317520" y="194922"/>
            <a:ext cx="9983935" cy="33855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2200" b="0" dirty="0">
                <a:solidFill>
                  <a:srgbClr val="FFC000"/>
                </a:solidFill>
                <a:latin typeface="Georgia" panose="02040502050405020303" pitchFamily="18" charset="0"/>
                <a:sym typeface="Arial"/>
              </a:rPr>
              <a:t>Business </a:t>
            </a:r>
            <a:r>
              <a:rPr lang="en-GB" sz="2200" dirty="0">
                <a:solidFill>
                  <a:srgbClr val="FFC000"/>
                </a:solidFill>
                <a:latin typeface="Georgia" panose="02040502050405020303" pitchFamily="18" charset="0"/>
              </a:rPr>
              <a:t>Team</a:t>
            </a:r>
            <a:r>
              <a:rPr lang="en-GB" sz="2200" b="0" dirty="0">
                <a:solidFill>
                  <a:srgbClr val="FFC000"/>
                </a:solidFill>
                <a:latin typeface="Georgia" panose="02040502050405020303" pitchFamily="18" charset="0"/>
                <a:sym typeface="Arial"/>
              </a:rPr>
              <a:t> </a:t>
            </a:r>
            <a:endParaRPr dirty="0">
              <a:solidFill>
                <a:srgbClr val="FFC000"/>
              </a:solidFill>
              <a:latin typeface="Georgia" panose="02040502050405020303" pitchFamily="18" charset="0"/>
            </a:endParaRPr>
          </a:p>
        </p:txBody>
      </p:sp>
      <p:sp>
        <p:nvSpPr>
          <p:cNvPr id="638" name="Google Shape;638;p33"/>
          <p:cNvSpPr/>
          <p:nvPr/>
        </p:nvSpPr>
        <p:spPr>
          <a:xfrm>
            <a:off x="2547909" y="3450688"/>
            <a:ext cx="1308603" cy="1271435"/>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200" b="1" dirty="0">
                <a:solidFill>
                  <a:schemeClr val="lt1"/>
                </a:solidFill>
                <a:latin typeface="Georgia" panose="02040502050405020303" pitchFamily="18" charset="0"/>
                <a:ea typeface="Calibri"/>
                <a:cs typeface="Calibri"/>
                <a:sym typeface="Calibri"/>
              </a:rPr>
              <a:t>Insert name/photo</a:t>
            </a:r>
          </a:p>
        </p:txBody>
      </p:sp>
      <p:sp>
        <p:nvSpPr>
          <p:cNvPr id="639" name="Google Shape;639;p33"/>
          <p:cNvSpPr/>
          <p:nvPr/>
        </p:nvSpPr>
        <p:spPr>
          <a:xfrm>
            <a:off x="2547910" y="1717870"/>
            <a:ext cx="1308603" cy="1271435"/>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200" b="1" dirty="0">
                <a:solidFill>
                  <a:schemeClr val="lt1"/>
                </a:solidFill>
                <a:latin typeface="Georgia" panose="02040502050405020303" pitchFamily="18" charset="0"/>
                <a:ea typeface="Calibri"/>
                <a:cs typeface="Calibri"/>
                <a:sym typeface="Calibri"/>
              </a:rPr>
              <a:t>Insert name/photo</a:t>
            </a:r>
            <a:endParaRPr sz="1200" dirty="0">
              <a:latin typeface="Georgia" panose="02040502050405020303" pitchFamily="18" charset="0"/>
            </a:endParaRPr>
          </a:p>
        </p:txBody>
      </p:sp>
      <p:sp>
        <p:nvSpPr>
          <p:cNvPr id="640" name="Google Shape;640;p33"/>
          <p:cNvSpPr/>
          <p:nvPr/>
        </p:nvSpPr>
        <p:spPr>
          <a:xfrm>
            <a:off x="378728" y="3491695"/>
            <a:ext cx="1308603" cy="1271435"/>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200" b="1" dirty="0">
                <a:solidFill>
                  <a:schemeClr val="lt1"/>
                </a:solidFill>
                <a:latin typeface="Georgia" panose="02040502050405020303" pitchFamily="18" charset="0"/>
                <a:ea typeface="Calibri"/>
                <a:cs typeface="Calibri"/>
                <a:sym typeface="Calibri"/>
              </a:rPr>
              <a:t>Insert business name/logo</a:t>
            </a:r>
            <a:endParaRPr sz="1200" dirty="0">
              <a:latin typeface="Georgia" panose="02040502050405020303"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416"/>
        <p:cNvGrpSpPr/>
        <p:nvPr/>
      </p:nvGrpSpPr>
      <p:grpSpPr>
        <a:xfrm>
          <a:off x="0" y="0"/>
          <a:ext cx="0" cy="0"/>
          <a:chOff x="0" y="0"/>
          <a:chExt cx="0" cy="0"/>
        </a:xfrm>
      </p:grpSpPr>
      <p:sp>
        <p:nvSpPr>
          <p:cNvPr id="417" name="Google Shape;417;p22"/>
          <p:cNvSpPr txBox="1">
            <a:spLocks noGrp="1"/>
          </p:cNvSpPr>
          <p:nvPr>
            <p:ph type="body" idx="1"/>
          </p:nvPr>
        </p:nvSpPr>
        <p:spPr>
          <a:xfrm>
            <a:off x="334801" y="1014509"/>
            <a:ext cx="5316923" cy="5079318"/>
          </a:xfrm>
          <a:prstGeom prst="rect">
            <a:avLst/>
          </a:prstGeom>
          <a:noFill/>
          <a:ln>
            <a:noFill/>
          </a:ln>
        </p:spPr>
        <p:txBody>
          <a:bodyPr spcFirstLastPara="1" wrap="square" lIns="0" tIns="0" rIns="0" bIns="0" anchor="t" anchorCtr="0">
            <a:noAutofit/>
          </a:bodyPr>
          <a:lstStyle/>
          <a:p>
            <a:pPr marL="177824" lvl="0" indent="-177824" algn="l" rtl="0">
              <a:lnSpc>
                <a:spcPct val="100000"/>
              </a:lnSpc>
              <a:spcBef>
                <a:spcPts val="0"/>
              </a:spcBef>
              <a:spcAft>
                <a:spcPts val="0"/>
              </a:spcAft>
              <a:buClr>
                <a:srgbClr val="FFC000"/>
              </a:buClr>
              <a:buSzPts val="1500"/>
              <a:buChar char="•"/>
            </a:pPr>
            <a:r>
              <a:rPr lang="en-GB" sz="1400" dirty="0">
                <a:latin typeface="Georgia" panose="02040502050405020303" pitchFamily="18" charset="0"/>
              </a:rPr>
              <a:t>Detail your plan for monitoring the business, reflecting on lessons learned and adapting for continuous improvement. </a:t>
            </a:r>
          </a:p>
          <a:p>
            <a:pPr marL="0" lvl="0" indent="0" algn="l" rtl="0">
              <a:lnSpc>
                <a:spcPct val="100000"/>
              </a:lnSpc>
              <a:spcBef>
                <a:spcPts val="0"/>
              </a:spcBef>
              <a:spcAft>
                <a:spcPts val="0"/>
              </a:spcAft>
              <a:buSzPts val="1500"/>
              <a:buNone/>
            </a:pPr>
            <a:endParaRPr lang="en-GB" sz="1200" i="1" dirty="0">
              <a:solidFill>
                <a:srgbClr val="7F7F7F"/>
              </a:solidFill>
              <a:latin typeface="Georgia" panose="02040502050405020303" pitchFamily="18" charset="0"/>
            </a:endParaRPr>
          </a:p>
          <a:p>
            <a:pPr marL="0" lvl="0" indent="0" algn="l" rtl="0">
              <a:lnSpc>
                <a:spcPct val="100000"/>
              </a:lnSpc>
              <a:spcBef>
                <a:spcPts val="0"/>
              </a:spcBef>
              <a:spcAft>
                <a:spcPts val="0"/>
              </a:spcAft>
              <a:buSzPts val="1500"/>
              <a:buNone/>
            </a:pPr>
            <a:r>
              <a:rPr lang="en-GB" sz="1200" i="1" dirty="0">
                <a:solidFill>
                  <a:srgbClr val="7F7F7F"/>
                </a:solidFill>
                <a:latin typeface="Georgia" panose="02040502050405020303" pitchFamily="18" charset="0"/>
              </a:rPr>
              <a:t>How will you collect business data? Including: </a:t>
            </a:r>
          </a:p>
          <a:p>
            <a:pPr marL="0" lvl="0" indent="0" algn="l" rtl="0">
              <a:lnSpc>
                <a:spcPct val="100000"/>
              </a:lnSpc>
              <a:spcBef>
                <a:spcPts val="0"/>
              </a:spcBef>
              <a:spcAft>
                <a:spcPts val="0"/>
              </a:spcAft>
              <a:buSzPts val="1500"/>
              <a:buNone/>
            </a:pPr>
            <a:r>
              <a:rPr lang="en-GB" sz="1200" i="1" dirty="0">
                <a:solidFill>
                  <a:srgbClr val="7F7F7F"/>
                </a:solidFill>
                <a:latin typeface="Georgia" panose="02040502050405020303" pitchFamily="18" charset="0"/>
              </a:rPr>
              <a:t>Financial metrics – sales, expenses, capital expenditure, profit/loss</a:t>
            </a:r>
          </a:p>
          <a:p>
            <a:pPr marL="0" lvl="0" indent="0" algn="l" rtl="0">
              <a:lnSpc>
                <a:spcPct val="100000"/>
              </a:lnSpc>
              <a:spcBef>
                <a:spcPts val="0"/>
              </a:spcBef>
              <a:spcAft>
                <a:spcPts val="0"/>
              </a:spcAft>
              <a:buSzPts val="1500"/>
              <a:buNone/>
            </a:pPr>
            <a:r>
              <a:rPr lang="en-GB" sz="1200" i="1" dirty="0">
                <a:solidFill>
                  <a:srgbClr val="7F7F7F"/>
                </a:solidFill>
                <a:latin typeface="Georgia" panose="02040502050405020303" pitchFamily="18" charset="0"/>
              </a:rPr>
              <a:t>Market engagement – how many people are using your business – numbers of clients, subscribers, partners etc</a:t>
            </a:r>
          </a:p>
          <a:p>
            <a:pPr marL="0" lvl="0" indent="0" algn="l" rtl="0">
              <a:lnSpc>
                <a:spcPct val="100000"/>
              </a:lnSpc>
              <a:spcBef>
                <a:spcPts val="0"/>
              </a:spcBef>
              <a:spcAft>
                <a:spcPts val="0"/>
              </a:spcAft>
              <a:buSzPts val="1500"/>
              <a:buNone/>
            </a:pPr>
            <a:r>
              <a:rPr lang="en-GB" sz="1200" i="1" dirty="0">
                <a:solidFill>
                  <a:srgbClr val="7F7F7F"/>
                </a:solidFill>
                <a:latin typeface="Georgia" panose="02040502050405020303" pitchFamily="18" charset="0"/>
              </a:rPr>
              <a:t>Stock movement – how much stock are you holding and have you sold </a:t>
            </a:r>
          </a:p>
          <a:p>
            <a:pPr marL="0" lvl="0" indent="0" algn="l" rtl="0">
              <a:lnSpc>
                <a:spcPct val="100000"/>
              </a:lnSpc>
              <a:spcBef>
                <a:spcPts val="0"/>
              </a:spcBef>
              <a:spcAft>
                <a:spcPts val="0"/>
              </a:spcAft>
              <a:buSzPts val="1500"/>
              <a:buNone/>
            </a:pPr>
            <a:endParaRPr lang="en-GB" sz="1200" i="1" dirty="0">
              <a:solidFill>
                <a:srgbClr val="7F7F7F"/>
              </a:solidFill>
              <a:latin typeface="Georgia" panose="02040502050405020303" pitchFamily="18" charset="0"/>
            </a:endParaRPr>
          </a:p>
          <a:p>
            <a:pPr marL="0" lvl="0" indent="0" algn="l" rtl="0">
              <a:lnSpc>
                <a:spcPct val="100000"/>
              </a:lnSpc>
              <a:spcBef>
                <a:spcPts val="0"/>
              </a:spcBef>
              <a:spcAft>
                <a:spcPts val="0"/>
              </a:spcAft>
              <a:buSzPts val="1500"/>
              <a:buNone/>
            </a:pPr>
            <a:r>
              <a:rPr lang="en-GB" sz="1200" i="1" dirty="0">
                <a:solidFill>
                  <a:srgbClr val="7F7F7F"/>
                </a:solidFill>
                <a:latin typeface="Georgia" panose="02040502050405020303" pitchFamily="18" charset="0"/>
              </a:rPr>
              <a:t>What will you do with this data to improve your business outcomes?</a:t>
            </a:r>
            <a:endParaRPr lang="en-GB" sz="1200" dirty="0">
              <a:latin typeface="Georgia" panose="02040502050405020303" pitchFamily="18" charset="0"/>
            </a:endParaRPr>
          </a:p>
          <a:p>
            <a:pPr marL="0" marR="0" lvl="0" indent="0" algn="l" defTabSz="914400" rtl="0" eaLnBrk="1" fontAlgn="auto" latinLnBrk="0" hangingPunct="1">
              <a:lnSpc>
                <a:spcPct val="100000"/>
              </a:lnSpc>
              <a:spcBef>
                <a:spcPts val="0"/>
              </a:spcBef>
              <a:spcAft>
                <a:spcPts val="0"/>
              </a:spcAft>
              <a:buClr>
                <a:srgbClr val="64A70B"/>
              </a:buClr>
              <a:buSzPts val="1500"/>
              <a:buNone/>
              <a:tabLst/>
              <a:defRPr/>
            </a:pPr>
            <a:endParaRPr lang="en-GB" sz="1200" dirty="0"/>
          </a:p>
          <a:p>
            <a:pPr marL="0" indent="0">
              <a:buNone/>
            </a:pPr>
            <a:endParaRPr lang="en-GB" i="1" dirty="0">
              <a:solidFill>
                <a:srgbClr val="7F7F7F"/>
              </a:solidFill>
            </a:endParaRPr>
          </a:p>
          <a:p>
            <a:pPr marL="177824" indent="-177824"/>
            <a:endParaRPr i="1" dirty="0">
              <a:solidFill>
                <a:srgbClr val="7F7F7F"/>
              </a:solidFill>
            </a:endParaRPr>
          </a:p>
          <a:p>
            <a:pPr marL="177824" lvl="0" indent="-82574" algn="l" rtl="0">
              <a:lnSpc>
                <a:spcPct val="100000"/>
              </a:lnSpc>
              <a:spcBef>
                <a:spcPts val="1200"/>
              </a:spcBef>
              <a:spcAft>
                <a:spcPts val="0"/>
              </a:spcAft>
              <a:buSzPts val="1500"/>
              <a:buNone/>
            </a:pPr>
            <a:endParaRPr dirty="0"/>
          </a:p>
          <a:p>
            <a:pPr marL="177824" lvl="0" indent="-82574" algn="l" rtl="0">
              <a:lnSpc>
                <a:spcPct val="100000"/>
              </a:lnSpc>
              <a:spcBef>
                <a:spcPts val="1200"/>
              </a:spcBef>
              <a:spcAft>
                <a:spcPts val="0"/>
              </a:spcAft>
              <a:buSzPts val="1500"/>
              <a:buNone/>
            </a:pPr>
            <a:endParaRPr dirty="0"/>
          </a:p>
        </p:txBody>
      </p:sp>
      <p:sp>
        <p:nvSpPr>
          <p:cNvPr id="418" name="Google Shape;418;p22"/>
          <p:cNvSpPr txBox="1">
            <a:spLocks noGrp="1"/>
          </p:cNvSpPr>
          <p:nvPr>
            <p:ph type="title"/>
          </p:nvPr>
        </p:nvSpPr>
        <p:spPr>
          <a:xfrm>
            <a:off x="334801" y="334803"/>
            <a:ext cx="11521785" cy="304391"/>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accent1"/>
              </a:buClr>
              <a:buSzPts val="2200"/>
              <a:buFont typeface="Arial"/>
              <a:buNone/>
            </a:pPr>
            <a:r>
              <a:rPr lang="en-GB" dirty="0">
                <a:solidFill>
                  <a:srgbClr val="FFC000"/>
                </a:solidFill>
                <a:latin typeface="Georgia" panose="02040502050405020303" pitchFamily="18" charset="0"/>
              </a:rPr>
              <a:t>Business Outcomes Management and Transparency</a:t>
            </a:r>
            <a:endParaRPr dirty="0">
              <a:solidFill>
                <a:srgbClr val="FFC000"/>
              </a:solidFill>
              <a:latin typeface="Georgia" panose="02040502050405020303" pitchFamily="18" charset="0"/>
            </a:endParaRPr>
          </a:p>
        </p:txBody>
      </p:sp>
      <p:sp>
        <p:nvSpPr>
          <p:cNvPr id="419" name="Google Shape;419;p22"/>
          <p:cNvSpPr txBox="1">
            <a:spLocks noGrp="1"/>
          </p:cNvSpPr>
          <p:nvPr>
            <p:ph type="body" idx="2"/>
          </p:nvPr>
        </p:nvSpPr>
        <p:spPr>
          <a:xfrm>
            <a:off x="5894950" y="1014034"/>
            <a:ext cx="5316923" cy="5508688"/>
          </a:xfrm>
          <a:prstGeom prst="rect">
            <a:avLst/>
          </a:prstGeom>
          <a:noFill/>
          <a:ln>
            <a:noFill/>
          </a:ln>
        </p:spPr>
        <p:txBody>
          <a:bodyPr spcFirstLastPara="1" wrap="square" lIns="0" tIns="0" rIns="0" bIns="0" anchor="t" anchorCtr="0">
            <a:noAutofit/>
          </a:bodyPr>
          <a:lstStyle/>
          <a:p>
            <a:pPr marL="177824" indent="-177824">
              <a:buClr>
                <a:srgbClr val="FFC000"/>
              </a:buClr>
            </a:pPr>
            <a:r>
              <a:rPr lang="en-GB" sz="1400" dirty="0">
                <a:latin typeface="Georgia" panose="02040502050405020303" pitchFamily="18" charset="0"/>
              </a:rPr>
              <a:t>Detail your approach to reporting business achievements to Kyeema and other stakeholders?</a:t>
            </a:r>
          </a:p>
          <a:p>
            <a:pPr marL="0" indent="0">
              <a:buClr>
                <a:srgbClr val="FFC000"/>
              </a:buClr>
              <a:buNone/>
            </a:pPr>
            <a:r>
              <a:rPr lang="en-GB" sz="1200" i="1" dirty="0">
                <a:solidFill>
                  <a:schemeClr val="tx1">
                    <a:lumMod val="50000"/>
                    <a:lumOff val="50000"/>
                  </a:schemeClr>
                </a:solidFill>
                <a:latin typeface="Georgia" panose="02040502050405020303" pitchFamily="18" charset="0"/>
              </a:rPr>
              <a:t>How often do you intend to report to Kyeema? What will you report and what format will this come in? Who else will you report to? (e.g government bodies, your university, other investors) </a:t>
            </a:r>
          </a:p>
          <a:p>
            <a:pPr marL="285750" indent="-285750">
              <a:buClr>
                <a:srgbClr val="FFC000"/>
              </a:buClr>
            </a:pPr>
            <a:endParaRPr i="1" dirty="0">
              <a:solidFill>
                <a:srgbClr val="7F7F7F"/>
              </a:solidFill>
            </a:endParaRPr>
          </a:p>
          <a:p>
            <a:pPr marL="0" lvl="0" indent="0" algn="l" rtl="0">
              <a:lnSpc>
                <a:spcPct val="100000"/>
              </a:lnSpc>
              <a:spcBef>
                <a:spcPts val="0"/>
              </a:spcBef>
              <a:spcAft>
                <a:spcPts val="0"/>
              </a:spcAft>
              <a:buNone/>
            </a:pPr>
            <a:endParaRPr i="1" dirty="0">
              <a:solidFill>
                <a:srgbClr val="7F7F7F"/>
              </a:solidFill>
            </a:endParaRPr>
          </a:p>
          <a:p>
            <a:pPr marL="0" lvl="0" indent="0" algn="l" rtl="0">
              <a:lnSpc>
                <a:spcPct val="100000"/>
              </a:lnSpc>
              <a:spcBef>
                <a:spcPts val="0"/>
              </a:spcBef>
              <a:spcAft>
                <a:spcPts val="0"/>
              </a:spcAft>
              <a:buNone/>
            </a:pPr>
            <a:endParaRPr i="1" dirty="0">
              <a:solidFill>
                <a:srgbClr val="7F7F7F"/>
              </a:solidFill>
            </a:endParaRPr>
          </a:p>
          <a:p>
            <a:pPr marL="0" lvl="0" indent="0" algn="l" rtl="0">
              <a:lnSpc>
                <a:spcPct val="100000"/>
              </a:lnSpc>
              <a:spcBef>
                <a:spcPts val="0"/>
              </a:spcBef>
              <a:spcAft>
                <a:spcPts val="0"/>
              </a:spcAft>
              <a:buNone/>
            </a:pPr>
            <a:endParaRPr i="1" dirty="0">
              <a:solidFill>
                <a:srgbClr val="7F7F7F"/>
              </a:solidFill>
            </a:endParaRPr>
          </a:p>
          <a:p>
            <a:pPr marL="457200" lvl="0" indent="0" algn="l" rtl="0">
              <a:lnSpc>
                <a:spcPct val="100000"/>
              </a:lnSpc>
              <a:spcBef>
                <a:spcPts val="0"/>
              </a:spcBef>
              <a:spcAft>
                <a:spcPts val="0"/>
              </a:spcAft>
              <a:buNone/>
            </a:pPr>
            <a:endParaRPr dirty="0">
              <a:solidFill>
                <a:srgbClr val="7F7F7F"/>
              </a:solidFill>
            </a:endParaRPr>
          </a:p>
          <a:p>
            <a:pPr marL="177824" lvl="0" indent="0" algn="l" rtl="0">
              <a:spcBef>
                <a:spcPts val="0"/>
              </a:spcBef>
              <a:spcAft>
                <a:spcPts val="0"/>
              </a:spcAft>
              <a:buNone/>
            </a:pPr>
            <a:endParaRPr dirty="0"/>
          </a:p>
        </p:txBody>
      </p:sp>
      <p:sp>
        <p:nvSpPr>
          <p:cNvPr id="421" name="Google Shape;421;p22"/>
          <p:cNvSpPr txBox="1">
            <a:spLocks noGrp="1"/>
          </p:cNvSpPr>
          <p:nvPr>
            <p:ph type="sldNum" idx="12"/>
          </p:nvPr>
        </p:nvSpPr>
        <p:spPr>
          <a:xfrm>
            <a:off x="11211873" y="6654089"/>
            <a:ext cx="645169" cy="14116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GB" dirty="0"/>
              <a:t>- </a:t>
            </a:r>
            <a:fld id="{00000000-1234-1234-1234-123412341234}" type="slidenum">
              <a:rPr lang="en-GB"/>
              <a:t>14</a:t>
            </a:fld>
            <a:r>
              <a:rPr lang="en-GB" dirty="0"/>
              <a:t> -</a:t>
            </a:r>
            <a:endParaRPr dirty="0"/>
          </a:p>
        </p:txBody>
      </p:sp>
    </p:spTree>
    <p:extLst>
      <p:ext uri="{BB962C8B-B14F-4D97-AF65-F5344CB8AC3E}">
        <p14:creationId xmlns:p14="http://schemas.microsoft.com/office/powerpoint/2010/main" val="1371911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644"/>
        <p:cNvGrpSpPr/>
        <p:nvPr/>
      </p:nvGrpSpPr>
      <p:grpSpPr>
        <a:xfrm>
          <a:off x="0" y="0"/>
          <a:ext cx="0" cy="0"/>
          <a:chOff x="0" y="0"/>
          <a:chExt cx="0" cy="0"/>
        </a:xfrm>
      </p:grpSpPr>
      <p:sp>
        <p:nvSpPr>
          <p:cNvPr id="645" name="Google Shape;645;p34"/>
          <p:cNvSpPr txBox="1">
            <a:spLocks noGrp="1"/>
          </p:cNvSpPr>
          <p:nvPr>
            <p:ph type="title"/>
          </p:nvPr>
        </p:nvSpPr>
        <p:spPr>
          <a:xfrm>
            <a:off x="680140" y="1823488"/>
            <a:ext cx="5415859" cy="43722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dk1"/>
              </a:buClr>
              <a:buSzPts val="5400"/>
              <a:buFont typeface="Arial"/>
              <a:buNone/>
            </a:pPr>
            <a:r>
              <a:rPr lang="en-GB" dirty="0">
                <a:solidFill>
                  <a:srgbClr val="FFC000"/>
                </a:solidFill>
                <a:latin typeface="Georgia" panose="02040502050405020303" pitchFamily="18" charset="0"/>
              </a:rPr>
              <a:t>Workplan, Budget and Risks</a:t>
            </a:r>
            <a:endParaRPr dirty="0">
              <a:solidFill>
                <a:srgbClr val="FFC000"/>
              </a:solidFill>
              <a:latin typeface="Georgia" panose="02040502050405020303" pitchFamily="18" charset="0"/>
            </a:endParaRPr>
          </a:p>
        </p:txBody>
      </p:sp>
      <p:sp>
        <p:nvSpPr>
          <p:cNvPr id="646" name="Google Shape;646;p34"/>
          <p:cNvSpPr txBox="1">
            <a:spLocks noGrp="1"/>
          </p:cNvSpPr>
          <p:nvPr>
            <p:ph type="body" idx="1"/>
          </p:nvPr>
        </p:nvSpPr>
        <p:spPr>
          <a:xfrm>
            <a:off x="5963751" y="562237"/>
            <a:ext cx="5712544" cy="5916908"/>
          </a:xfrm>
          <a:prstGeom prst="rect">
            <a:avLst/>
          </a:prstGeom>
          <a:noFill/>
          <a:ln>
            <a:noFill/>
          </a:ln>
        </p:spPr>
        <p:txBody>
          <a:bodyPr spcFirstLastPara="1" wrap="square" lIns="0" tIns="0" rIns="0" bIns="0" anchor="t" anchorCtr="0">
            <a:noAutofit/>
          </a:bodyPr>
          <a:lstStyle/>
          <a:p>
            <a:pPr marL="0" lvl="0" indent="0" algn="r" rtl="0">
              <a:lnSpc>
                <a:spcPct val="134595"/>
              </a:lnSpc>
              <a:spcBef>
                <a:spcPts val="0"/>
              </a:spcBef>
              <a:spcAft>
                <a:spcPts val="0"/>
              </a:spcAft>
              <a:buSzPts val="32100"/>
              <a:buFont typeface="Arial"/>
              <a:buNone/>
            </a:pPr>
            <a:r>
              <a:rPr lang="en-AU" dirty="0">
                <a:solidFill>
                  <a:srgbClr val="FFC000"/>
                </a:solidFill>
                <a:latin typeface="Georgia" panose="02040502050405020303" pitchFamily="18" charset="0"/>
              </a:rPr>
              <a:t>4</a:t>
            </a:r>
            <a:endParaRPr dirty="0">
              <a:solidFill>
                <a:srgbClr val="FFC000"/>
              </a:solidFill>
              <a:latin typeface="Georgia" panose="02040502050405020303" pitchFamily="18" charset="0"/>
            </a:endParaRPr>
          </a:p>
        </p:txBody>
      </p:sp>
      <p:sp>
        <p:nvSpPr>
          <p:cNvPr id="647" name="Google Shape;647;p34"/>
          <p:cNvSpPr txBox="1">
            <a:spLocks noGrp="1"/>
          </p:cNvSpPr>
          <p:nvPr>
            <p:ph type="sldNum" idx="12"/>
          </p:nvPr>
        </p:nvSpPr>
        <p:spPr>
          <a:xfrm>
            <a:off x="11211873" y="6654089"/>
            <a:ext cx="645169" cy="14116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GB" dirty="0"/>
              <a:t>- </a:t>
            </a:r>
            <a:fld id="{00000000-1234-1234-1234-123412341234}" type="slidenum">
              <a:rPr lang="en-GB"/>
              <a:t>15</a:t>
            </a:fld>
            <a:r>
              <a:rPr lang="en-GB" dirty="0"/>
              <a:t> -</a:t>
            </a:r>
            <a:endParaRPr dirty="0"/>
          </a:p>
        </p:txBody>
      </p:sp>
      <p:sp>
        <p:nvSpPr>
          <p:cNvPr id="5" name="Rectangle 4">
            <a:extLst>
              <a:ext uri="{FF2B5EF4-FFF2-40B4-BE49-F238E27FC236}">
                <a16:creationId xmlns:a16="http://schemas.microsoft.com/office/drawing/2014/main" id="{8E4BB4E8-132E-4151-B91E-31A55E36ED50}"/>
              </a:ext>
            </a:extLst>
          </p:cNvPr>
          <p:cNvSpPr/>
          <p:nvPr/>
        </p:nvSpPr>
        <p:spPr>
          <a:xfrm>
            <a:off x="275208" y="6654089"/>
            <a:ext cx="1109709" cy="1411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 name="Picture 1">
            <a:extLst>
              <a:ext uri="{FF2B5EF4-FFF2-40B4-BE49-F238E27FC236}">
                <a16:creationId xmlns:a16="http://schemas.microsoft.com/office/drawing/2014/main" id="{6E1BA3AC-57D4-7BD5-20A2-F4AE1A18CE9D}"/>
              </a:ext>
            </a:extLst>
          </p:cNvPr>
          <p:cNvPicPr>
            <a:picLocks noChangeAspect="1"/>
          </p:cNvPicPr>
          <p:nvPr/>
        </p:nvPicPr>
        <p:blipFill>
          <a:blip r:embed="rId3"/>
          <a:stretch>
            <a:fillRect/>
          </a:stretch>
        </p:blipFill>
        <p:spPr>
          <a:xfrm>
            <a:off x="108375" y="62744"/>
            <a:ext cx="1054154" cy="901746"/>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651"/>
        <p:cNvGrpSpPr/>
        <p:nvPr/>
      </p:nvGrpSpPr>
      <p:grpSpPr>
        <a:xfrm>
          <a:off x="0" y="0"/>
          <a:ext cx="0" cy="0"/>
          <a:chOff x="0" y="0"/>
          <a:chExt cx="0" cy="0"/>
        </a:xfrm>
      </p:grpSpPr>
      <p:sp>
        <p:nvSpPr>
          <p:cNvPr id="652" name="Google Shape;652;p35"/>
          <p:cNvSpPr txBox="1">
            <a:spLocks noGrp="1"/>
          </p:cNvSpPr>
          <p:nvPr>
            <p:ph type="title"/>
          </p:nvPr>
        </p:nvSpPr>
        <p:spPr>
          <a:xfrm>
            <a:off x="299067" y="134520"/>
            <a:ext cx="11621471" cy="55147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accent1"/>
              </a:buClr>
              <a:buSzPts val="2200"/>
              <a:buFont typeface="Arial"/>
              <a:buNone/>
            </a:pPr>
            <a:r>
              <a:rPr lang="en-GB" dirty="0">
                <a:solidFill>
                  <a:srgbClr val="FFC000"/>
                </a:solidFill>
                <a:latin typeface="Georgia" panose="02040502050405020303" pitchFamily="18" charset="0"/>
              </a:rPr>
              <a:t>Workplan – </a:t>
            </a:r>
            <a:r>
              <a:rPr lang="en-GB" i="1" dirty="0">
                <a:solidFill>
                  <a:schemeClr val="tx1">
                    <a:lumMod val="50000"/>
                    <a:lumOff val="50000"/>
                  </a:schemeClr>
                </a:solidFill>
                <a:latin typeface="Georgia" panose="02040502050405020303" pitchFamily="18" charset="0"/>
              </a:rPr>
              <a:t>include activities, expected milestones and expected payments (insert your own or you can use the below example)</a:t>
            </a:r>
            <a:endParaRPr i="1" dirty="0">
              <a:solidFill>
                <a:schemeClr val="tx1">
                  <a:lumMod val="50000"/>
                  <a:lumOff val="50000"/>
                </a:schemeClr>
              </a:solidFill>
              <a:latin typeface="Georgia" panose="02040502050405020303" pitchFamily="18" charset="0"/>
            </a:endParaRPr>
          </a:p>
        </p:txBody>
      </p:sp>
      <p:sp>
        <p:nvSpPr>
          <p:cNvPr id="653" name="Google Shape;653;p35"/>
          <p:cNvSpPr/>
          <p:nvPr/>
        </p:nvSpPr>
        <p:spPr>
          <a:xfrm>
            <a:off x="253207" y="1142856"/>
            <a:ext cx="11353140" cy="27622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dk1"/>
              </a:solidFill>
              <a:latin typeface="Arial"/>
              <a:ea typeface="Arial"/>
              <a:cs typeface="Arial"/>
              <a:sym typeface="Arial"/>
            </a:endParaRPr>
          </a:p>
        </p:txBody>
      </p:sp>
      <p:sp>
        <p:nvSpPr>
          <p:cNvPr id="654" name="Google Shape;654;p35"/>
          <p:cNvSpPr/>
          <p:nvPr/>
        </p:nvSpPr>
        <p:spPr>
          <a:xfrm>
            <a:off x="253207" y="4552806"/>
            <a:ext cx="11345112" cy="277813"/>
          </a:xfrm>
          <a:prstGeom prst="rect">
            <a:avLst/>
          </a:prstGeom>
          <a:solidFill>
            <a:schemeClr val="hlink"/>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dk1"/>
              </a:solidFill>
              <a:latin typeface="Arial"/>
              <a:ea typeface="Arial"/>
              <a:cs typeface="Arial"/>
              <a:sym typeface="Arial"/>
            </a:endParaRPr>
          </a:p>
        </p:txBody>
      </p:sp>
      <p:sp>
        <p:nvSpPr>
          <p:cNvPr id="655" name="Google Shape;655;p35"/>
          <p:cNvSpPr/>
          <p:nvPr/>
        </p:nvSpPr>
        <p:spPr>
          <a:xfrm>
            <a:off x="253206" y="3055794"/>
            <a:ext cx="11353141" cy="277813"/>
          </a:xfrm>
          <a:prstGeom prst="rect">
            <a:avLst/>
          </a:prstGeom>
          <a:solidFill>
            <a:schemeClr val="hlink"/>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dk1"/>
              </a:solidFill>
              <a:latin typeface="Arial"/>
              <a:ea typeface="Arial"/>
              <a:cs typeface="Arial"/>
              <a:sym typeface="Arial"/>
            </a:endParaRPr>
          </a:p>
        </p:txBody>
      </p:sp>
      <p:sp>
        <p:nvSpPr>
          <p:cNvPr id="657" name="Google Shape;657;p35"/>
          <p:cNvSpPr/>
          <p:nvPr/>
        </p:nvSpPr>
        <p:spPr>
          <a:xfrm>
            <a:off x="1945480" y="696253"/>
            <a:ext cx="4150520" cy="182599"/>
          </a:xfrm>
          <a:prstGeom prst="rect">
            <a:avLst/>
          </a:prstGeom>
          <a:noFill/>
          <a:ln w="9525" cap="flat" cmpd="sng">
            <a:solidFill>
              <a:schemeClr val="dk1"/>
            </a:solidFill>
            <a:prstDash val="solid"/>
            <a:miter lim="800000"/>
            <a:headEnd type="none" w="sm" len="sm"/>
            <a:tailEnd type="none" w="sm" len="sm"/>
          </a:ln>
        </p:spPr>
        <p:txBody>
          <a:bodyPr spcFirstLastPara="1" wrap="square" lIns="0" tIns="23800" rIns="0" bIns="23800" anchor="ctr" anchorCtr="0">
            <a:noAutofit/>
          </a:bodyPr>
          <a:lstStyle/>
          <a:p>
            <a:pPr marL="0" marR="0" lvl="0" indent="0" algn="ctr" rtl="0">
              <a:spcBef>
                <a:spcPts val="0"/>
              </a:spcBef>
              <a:spcAft>
                <a:spcPts val="0"/>
              </a:spcAft>
              <a:buNone/>
            </a:pPr>
            <a:r>
              <a:rPr lang="en-GB" sz="1100" b="1" dirty="0">
                <a:solidFill>
                  <a:schemeClr val="dk1"/>
                </a:solidFill>
                <a:latin typeface="Georgia" panose="02040502050405020303" pitchFamily="18" charset="0"/>
                <a:sym typeface="Arial"/>
              </a:rPr>
              <a:t>2024</a:t>
            </a:r>
            <a:endParaRPr dirty="0">
              <a:latin typeface="Georgia" panose="02040502050405020303" pitchFamily="18" charset="0"/>
            </a:endParaRPr>
          </a:p>
        </p:txBody>
      </p:sp>
      <p:sp>
        <p:nvSpPr>
          <p:cNvPr id="659" name="Google Shape;659;p35"/>
          <p:cNvSpPr/>
          <p:nvPr/>
        </p:nvSpPr>
        <p:spPr>
          <a:xfrm>
            <a:off x="1945582" y="918488"/>
            <a:ext cx="689646" cy="215941"/>
          </a:xfrm>
          <a:prstGeom prst="rect">
            <a:avLst/>
          </a:prstGeom>
          <a:noFill/>
          <a:ln w="9525" cap="flat" cmpd="sng">
            <a:solidFill>
              <a:schemeClr val="dk1"/>
            </a:solidFill>
            <a:prstDash val="solid"/>
            <a:miter lim="800000"/>
            <a:headEnd type="none" w="sm" len="sm"/>
            <a:tailEnd type="none" w="sm" len="sm"/>
          </a:ln>
        </p:spPr>
        <p:txBody>
          <a:bodyPr spcFirstLastPara="1" wrap="square" lIns="0" tIns="23800" rIns="0" bIns="23800" anchor="ctr" anchorCtr="0">
            <a:noAutofit/>
          </a:bodyPr>
          <a:lstStyle/>
          <a:p>
            <a:pPr marL="0" marR="0" lvl="0" indent="0" algn="ctr" rtl="0">
              <a:spcBef>
                <a:spcPts val="0"/>
              </a:spcBef>
              <a:spcAft>
                <a:spcPts val="0"/>
              </a:spcAft>
              <a:buNone/>
            </a:pPr>
            <a:r>
              <a:rPr lang="en-GB" sz="1100" dirty="0">
                <a:solidFill>
                  <a:schemeClr val="dk1"/>
                </a:solidFill>
                <a:latin typeface="Georgia" panose="02040502050405020303" pitchFamily="18" charset="0"/>
              </a:rPr>
              <a:t>Jul</a:t>
            </a:r>
            <a:endParaRPr sz="1100" dirty="0">
              <a:solidFill>
                <a:schemeClr val="dk1"/>
              </a:solidFill>
              <a:latin typeface="Georgia" panose="02040502050405020303" pitchFamily="18" charset="0"/>
              <a:sym typeface="Arial"/>
            </a:endParaRPr>
          </a:p>
        </p:txBody>
      </p:sp>
      <p:cxnSp>
        <p:nvCxnSpPr>
          <p:cNvPr id="667" name="Google Shape;667;p35"/>
          <p:cNvCxnSpPr>
            <a:cxnSpLocks/>
          </p:cNvCxnSpPr>
          <p:nvPr/>
        </p:nvCxnSpPr>
        <p:spPr>
          <a:xfrm>
            <a:off x="9205118" y="1142856"/>
            <a:ext cx="0" cy="5492750"/>
          </a:xfrm>
          <a:prstGeom prst="straightConnector1">
            <a:avLst/>
          </a:prstGeom>
          <a:noFill/>
          <a:ln w="9525" cap="flat" cmpd="sng">
            <a:solidFill>
              <a:schemeClr val="dk1"/>
            </a:solidFill>
            <a:prstDash val="solid"/>
            <a:round/>
            <a:headEnd type="none" w="sm" len="sm"/>
            <a:tailEnd type="none" w="sm" len="sm"/>
          </a:ln>
        </p:spPr>
      </p:cxnSp>
      <p:cxnSp>
        <p:nvCxnSpPr>
          <p:cNvPr id="668" name="Google Shape;668;p35"/>
          <p:cNvCxnSpPr>
            <a:cxnSpLocks/>
          </p:cNvCxnSpPr>
          <p:nvPr/>
        </p:nvCxnSpPr>
        <p:spPr>
          <a:xfrm>
            <a:off x="10621168" y="1142856"/>
            <a:ext cx="0" cy="5492750"/>
          </a:xfrm>
          <a:prstGeom prst="straightConnector1">
            <a:avLst/>
          </a:prstGeom>
          <a:noFill/>
          <a:ln w="9525" cap="flat" cmpd="sng">
            <a:solidFill>
              <a:schemeClr val="dk1"/>
            </a:solidFill>
            <a:prstDash val="solid"/>
            <a:round/>
            <a:headEnd type="none" w="sm" len="sm"/>
            <a:tailEnd type="none" w="sm" len="sm"/>
          </a:ln>
        </p:spPr>
      </p:cxnSp>
      <p:cxnSp>
        <p:nvCxnSpPr>
          <p:cNvPr id="669" name="Google Shape;669;p35"/>
          <p:cNvCxnSpPr>
            <a:cxnSpLocks/>
          </p:cNvCxnSpPr>
          <p:nvPr/>
        </p:nvCxnSpPr>
        <p:spPr>
          <a:xfrm>
            <a:off x="7833518" y="1128569"/>
            <a:ext cx="0" cy="5492750"/>
          </a:xfrm>
          <a:prstGeom prst="straightConnector1">
            <a:avLst/>
          </a:prstGeom>
          <a:noFill/>
          <a:ln w="9525" cap="flat" cmpd="sng">
            <a:solidFill>
              <a:schemeClr val="dk1"/>
            </a:solidFill>
            <a:prstDash val="solid"/>
            <a:round/>
            <a:headEnd type="none" w="sm" len="sm"/>
            <a:tailEnd type="none" w="sm" len="sm"/>
          </a:ln>
        </p:spPr>
      </p:cxnSp>
      <p:cxnSp>
        <p:nvCxnSpPr>
          <p:cNvPr id="670" name="Google Shape;670;p35"/>
          <p:cNvCxnSpPr>
            <a:cxnSpLocks/>
          </p:cNvCxnSpPr>
          <p:nvPr/>
        </p:nvCxnSpPr>
        <p:spPr>
          <a:xfrm>
            <a:off x="1955006" y="1142856"/>
            <a:ext cx="0" cy="5492750"/>
          </a:xfrm>
          <a:prstGeom prst="straightConnector1">
            <a:avLst/>
          </a:prstGeom>
          <a:noFill/>
          <a:ln w="9525" cap="flat" cmpd="sng">
            <a:solidFill>
              <a:schemeClr val="dk1"/>
            </a:solidFill>
            <a:prstDash val="solid"/>
            <a:round/>
            <a:headEnd type="none" w="sm" len="sm"/>
            <a:tailEnd type="none" w="sm" len="sm"/>
          </a:ln>
        </p:spPr>
      </p:cxnSp>
      <p:cxnSp>
        <p:nvCxnSpPr>
          <p:cNvPr id="671" name="Google Shape;671;p35"/>
          <p:cNvCxnSpPr>
            <a:cxnSpLocks/>
          </p:cNvCxnSpPr>
          <p:nvPr/>
        </p:nvCxnSpPr>
        <p:spPr>
          <a:xfrm>
            <a:off x="253206" y="1142856"/>
            <a:ext cx="0" cy="5492750"/>
          </a:xfrm>
          <a:prstGeom prst="straightConnector1">
            <a:avLst/>
          </a:prstGeom>
          <a:noFill/>
          <a:ln w="9525" cap="flat" cmpd="sng">
            <a:solidFill>
              <a:schemeClr val="dk1"/>
            </a:solidFill>
            <a:prstDash val="solid"/>
            <a:round/>
            <a:headEnd type="none" w="sm" len="sm"/>
            <a:tailEnd type="none" w="sm" len="sm"/>
          </a:ln>
        </p:spPr>
      </p:cxnSp>
      <p:cxnSp>
        <p:nvCxnSpPr>
          <p:cNvPr id="672" name="Google Shape;672;p35"/>
          <p:cNvCxnSpPr>
            <a:cxnSpLocks/>
          </p:cNvCxnSpPr>
          <p:nvPr/>
        </p:nvCxnSpPr>
        <p:spPr>
          <a:xfrm>
            <a:off x="6420643" y="1142856"/>
            <a:ext cx="0" cy="5492750"/>
          </a:xfrm>
          <a:prstGeom prst="straightConnector1">
            <a:avLst/>
          </a:prstGeom>
          <a:noFill/>
          <a:ln w="9525" cap="flat" cmpd="sng">
            <a:solidFill>
              <a:schemeClr val="dk1"/>
            </a:solidFill>
            <a:prstDash val="solid"/>
            <a:round/>
            <a:headEnd type="none" w="sm" len="sm"/>
            <a:tailEnd type="none" w="sm" len="sm"/>
          </a:ln>
        </p:spPr>
      </p:cxnSp>
      <p:cxnSp>
        <p:nvCxnSpPr>
          <p:cNvPr id="673" name="Google Shape;673;p35"/>
          <p:cNvCxnSpPr>
            <a:cxnSpLocks/>
          </p:cNvCxnSpPr>
          <p:nvPr/>
        </p:nvCxnSpPr>
        <p:spPr>
          <a:xfrm>
            <a:off x="11606347" y="1133687"/>
            <a:ext cx="0" cy="5492750"/>
          </a:xfrm>
          <a:prstGeom prst="straightConnector1">
            <a:avLst/>
          </a:prstGeom>
          <a:noFill/>
          <a:ln w="9525" cap="flat" cmpd="sng">
            <a:solidFill>
              <a:schemeClr val="dk1"/>
            </a:solidFill>
            <a:prstDash val="solid"/>
            <a:round/>
            <a:headEnd type="none" w="sm" len="sm"/>
            <a:tailEnd type="none" w="sm" len="sm"/>
          </a:ln>
        </p:spPr>
      </p:cxnSp>
      <p:cxnSp>
        <p:nvCxnSpPr>
          <p:cNvPr id="674" name="Google Shape;674;p35"/>
          <p:cNvCxnSpPr>
            <a:cxnSpLocks/>
          </p:cNvCxnSpPr>
          <p:nvPr/>
        </p:nvCxnSpPr>
        <p:spPr>
          <a:xfrm>
            <a:off x="1945481" y="1142856"/>
            <a:ext cx="0" cy="5492750"/>
          </a:xfrm>
          <a:prstGeom prst="straightConnector1">
            <a:avLst/>
          </a:prstGeom>
          <a:noFill/>
          <a:ln w="9525" cap="flat" cmpd="sng">
            <a:solidFill>
              <a:schemeClr val="dk1"/>
            </a:solidFill>
            <a:prstDash val="solid"/>
            <a:round/>
            <a:headEnd type="none" w="sm" len="sm"/>
            <a:tailEnd type="none" w="sm" len="sm"/>
          </a:ln>
        </p:spPr>
      </p:cxnSp>
      <p:cxnSp>
        <p:nvCxnSpPr>
          <p:cNvPr id="675" name="Google Shape;675;p35"/>
          <p:cNvCxnSpPr>
            <a:cxnSpLocks/>
          </p:cNvCxnSpPr>
          <p:nvPr/>
        </p:nvCxnSpPr>
        <p:spPr>
          <a:xfrm>
            <a:off x="5096668" y="1142856"/>
            <a:ext cx="0" cy="5492750"/>
          </a:xfrm>
          <a:prstGeom prst="straightConnector1">
            <a:avLst/>
          </a:prstGeom>
          <a:noFill/>
          <a:ln w="9525" cap="flat" cmpd="sng">
            <a:solidFill>
              <a:schemeClr val="dk1"/>
            </a:solidFill>
            <a:prstDash val="solid"/>
            <a:round/>
            <a:headEnd type="none" w="sm" len="sm"/>
            <a:tailEnd type="none" w="sm" len="sm"/>
          </a:ln>
        </p:spPr>
      </p:cxnSp>
      <p:cxnSp>
        <p:nvCxnSpPr>
          <p:cNvPr id="676" name="Google Shape;676;p35"/>
          <p:cNvCxnSpPr>
            <a:cxnSpLocks/>
          </p:cNvCxnSpPr>
          <p:nvPr/>
        </p:nvCxnSpPr>
        <p:spPr>
          <a:xfrm>
            <a:off x="253206" y="6635606"/>
            <a:ext cx="11353139" cy="19051"/>
          </a:xfrm>
          <a:prstGeom prst="straightConnector1">
            <a:avLst/>
          </a:prstGeom>
          <a:noFill/>
          <a:ln w="9525" cap="flat" cmpd="sng">
            <a:solidFill>
              <a:schemeClr val="dk1"/>
            </a:solidFill>
            <a:prstDash val="solid"/>
            <a:round/>
            <a:headEnd type="none" w="sm" len="sm"/>
            <a:tailEnd type="none" w="sm" len="sm"/>
          </a:ln>
        </p:spPr>
      </p:cxnSp>
      <p:cxnSp>
        <p:nvCxnSpPr>
          <p:cNvPr id="677" name="Google Shape;677;p35"/>
          <p:cNvCxnSpPr>
            <a:cxnSpLocks/>
          </p:cNvCxnSpPr>
          <p:nvPr/>
        </p:nvCxnSpPr>
        <p:spPr>
          <a:xfrm>
            <a:off x="114977" y="1142856"/>
            <a:ext cx="11483341" cy="0"/>
          </a:xfrm>
          <a:prstGeom prst="straightConnector1">
            <a:avLst/>
          </a:prstGeom>
          <a:noFill/>
          <a:ln w="9525" cap="flat" cmpd="sng">
            <a:solidFill>
              <a:schemeClr val="dk1"/>
            </a:solidFill>
            <a:prstDash val="solid"/>
            <a:round/>
            <a:headEnd type="none" w="sm" len="sm"/>
            <a:tailEnd type="none" w="sm" len="sm"/>
          </a:ln>
        </p:spPr>
      </p:cxnSp>
      <p:sp>
        <p:nvSpPr>
          <p:cNvPr id="678" name="Google Shape;678;p35"/>
          <p:cNvSpPr/>
          <p:nvPr/>
        </p:nvSpPr>
        <p:spPr>
          <a:xfrm>
            <a:off x="1955005" y="3989244"/>
            <a:ext cx="9651342" cy="260350"/>
          </a:xfrm>
          <a:prstGeom prst="homePlate">
            <a:avLst>
              <a:gd name="adj" fmla="val 18293"/>
            </a:avLst>
          </a:prstGeom>
          <a:solidFill>
            <a:srgbClr val="FFC000"/>
          </a:solidFill>
          <a:ln w="9525" cap="flat" cmpd="sng">
            <a:solidFill>
              <a:schemeClr val="accent1"/>
            </a:solidFill>
            <a:prstDash val="solid"/>
            <a:miter lim="800000"/>
            <a:headEnd type="none" w="sm" len="sm"/>
            <a:tailEnd type="none" w="sm" len="sm"/>
          </a:ln>
        </p:spPr>
        <p:txBody>
          <a:bodyPr spcFirstLastPara="1" wrap="square" lIns="90475" tIns="46025" rIns="0" bIns="46025" anchor="ctr" anchorCtr="0">
            <a:noAutofit/>
          </a:bodyPr>
          <a:lstStyle/>
          <a:p>
            <a:pPr marL="0" marR="0" lvl="0" indent="0" algn="l" rtl="0">
              <a:spcBef>
                <a:spcPts val="0"/>
              </a:spcBef>
              <a:spcAft>
                <a:spcPts val="0"/>
              </a:spcAft>
              <a:buNone/>
            </a:pPr>
            <a:endParaRPr sz="1100" dirty="0">
              <a:solidFill>
                <a:schemeClr val="dk1"/>
              </a:solidFill>
              <a:latin typeface="Arial"/>
              <a:ea typeface="Arial"/>
              <a:cs typeface="Arial"/>
              <a:sym typeface="Arial"/>
            </a:endParaRPr>
          </a:p>
        </p:txBody>
      </p:sp>
      <p:sp>
        <p:nvSpPr>
          <p:cNvPr id="679" name="Google Shape;679;p35"/>
          <p:cNvSpPr/>
          <p:nvPr/>
        </p:nvSpPr>
        <p:spPr>
          <a:xfrm>
            <a:off x="1955006" y="1490519"/>
            <a:ext cx="1268413" cy="260350"/>
          </a:xfrm>
          <a:prstGeom prst="homePlate">
            <a:avLst>
              <a:gd name="adj" fmla="val 18293"/>
            </a:avLst>
          </a:prstGeom>
          <a:solidFill>
            <a:srgbClr val="FFC000"/>
          </a:solidFill>
          <a:ln w="9525" cap="flat" cmpd="sng">
            <a:solidFill>
              <a:schemeClr val="accent1"/>
            </a:solidFill>
            <a:prstDash val="solid"/>
            <a:miter lim="800000"/>
            <a:headEnd type="none" w="sm" len="sm"/>
            <a:tailEnd type="none" w="sm" len="sm"/>
          </a:ln>
        </p:spPr>
        <p:txBody>
          <a:bodyPr spcFirstLastPara="1" wrap="square" lIns="90475" tIns="46025" rIns="0" bIns="46025" anchor="ctr" anchorCtr="0">
            <a:noAutofit/>
          </a:bodyPr>
          <a:lstStyle/>
          <a:p>
            <a:pPr marL="0" marR="0" lvl="0" indent="0" algn="l" rtl="0">
              <a:spcBef>
                <a:spcPts val="0"/>
              </a:spcBef>
              <a:spcAft>
                <a:spcPts val="0"/>
              </a:spcAft>
              <a:buNone/>
            </a:pPr>
            <a:endParaRPr sz="1100" dirty="0">
              <a:solidFill>
                <a:schemeClr val="dk1"/>
              </a:solidFill>
              <a:latin typeface="Arial"/>
              <a:ea typeface="Arial"/>
              <a:cs typeface="Arial"/>
              <a:sym typeface="Arial"/>
            </a:endParaRPr>
          </a:p>
        </p:txBody>
      </p:sp>
      <p:sp>
        <p:nvSpPr>
          <p:cNvPr id="680" name="Google Shape;680;p35"/>
          <p:cNvSpPr/>
          <p:nvPr/>
        </p:nvSpPr>
        <p:spPr>
          <a:xfrm>
            <a:off x="6420644" y="5486256"/>
            <a:ext cx="4866524" cy="260350"/>
          </a:xfrm>
          <a:prstGeom prst="homePlate">
            <a:avLst>
              <a:gd name="adj" fmla="val 18293"/>
            </a:avLst>
          </a:prstGeom>
          <a:solidFill>
            <a:srgbClr val="FFC000"/>
          </a:solidFill>
          <a:ln w="9525" cap="flat" cmpd="sng">
            <a:solidFill>
              <a:schemeClr val="accent1"/>
            </a:solidFill>
            <a:prstDash val="solid"/>
            <a:miter lim="800000"/>
            <a:headEnd type="none" w="sm" len="sm"/>
            <a:tailEnd type="none" w="sm" len="sm"/>
          </a:ln>
        </p:spPr>
        <p:txBody>
          <a:bodyPr spcFirstLastPara="1" wrap="square" lIns="90475" tIns="46025" rIns="0" bIns="46025" anchor="ctr" anchorCtr="0">
            <a:noAutofit/>
          </a:bodyPr>
          <a:lstStyle/>
          <a:p>
            <a:pPr marL="0" marR="0" lvl="0" indent="0" algn="l" rtl="0">
              <a:spcBef>
                <a:spcPts val="0"/>
              </a:spcBef>
              <a:spcAft>
                <a:spcPts val="0"/>
              </a:spcAft>
              <a:buNone/>
            </a:pPr>
            <a:endParaRPr sz="1100" dirty="0">
              <a:solidFill>
                <a:schemeClr val="dk1"/>
              </a:solidFill>
              <a:latin typeface="Arial"/>
              <a:ea typeface="Arial"/>
              <a:cs typeface="Arial"/>
              <a:sym typeface="Arial"/>
            </a:endParaRPr>
          </a:p>
        </p:txBody>
      </p:sp>
      <p:sp>
        <p:nvSpPr>
          <p:cNvPr id="681" name="Google Shape;681;p35"/>
          <p:cNvSpPr/>
          <p:nvPr/>
        </p:nvSpPr>
        <p:spPr>
          <a:xfrm>
            <a:off x="1955006" y="3405044"/>
            <a:ext cx="1268413" cy="260350"/>
          </a:xfrm>
          <a:prstGeom prst="homePlate">
            <a:avLst>
              <a:gd name="adj" fmla="val 18293"/>
            </a:avLst>
          </a:prstGeom>
          <a:solidFill>
            <a:srgbClr val="FFC000"/>
          </a:solidFill>
          <a:ln w="9525" cap="flat" cmpd="sng">
            <a:solidFill>
              <a:schemeClr val="accent1"/>
            </a:solidFill>
            <a:prstDash val="solid"/>
            <a:miter lim="800000"/>
            <a:headEnd type="none" w="sm" len="sm"/>
            <a:tailEnd type="none" w="sm" len="sm"/>
          </a:ln>
        </p:spPr>
        <p:txBody>
          <a:bodyPr spcFirstLastPara="1" wrap="square" lIns="90475" tIns="46025" rIns="0" bIns="46025" anchor="ctr" anchorCtr="0">
            <a:noAutofit/>
          </a:bodyPr>
          <a:lstStyle/>
          <a:p>
            <a:pPr marL="0" marR="0" lvl="0" indent="0" algn="l" rtl="0">
              <a:spcBef>
                <a:spcPts val="0"/>
              </a:spcBef>
              <a:spcAft>
                <a:spcPts val="0"/>
              </a:spcAft>
              <a:buNone/>
            </a:pPr>
            <a:endParaRPr sz="1100" dirty="0">
              <a:solidFill>
                <a:schemeClr val="dk1"/>
              </a:solidFill>
              <a:latin typeface="Arial"/>
              <a:ea typeface="Arial"/>
              <a:cs typeface="Arial"/>
              <a:sym typeface="Arial"/>
            </a:endParaRPr>
          </a:p>
        </p:txBody>
      </p:sp>
      <p:sp>
        <p:nvSpPr>
          <p:cNvPr id="682" name="Google Shape;682;p35"/>
          <p:cNvSpPr/>
          <p:nvPr/>
        </p:nvSpPr>
        <p:spPr>
          <a:xfrm>
            <a:off x="1955006" y="4902056"/>
            <a:ext cx="7250113" cy="260350"/>
          </a:xfrm>
          <a:prstGeom prst="homePlate">
            <a:avLst>
              <a:gd name="adj" fmla="val 18293"/>
            </a:avLst>
          </a:prstGeom>
          <a:solidFill>
            <a:srgbClr val="FFC000"/>
          </a:solidFill>
          <a:ln w="9525" cap="flat" cmpd="sng">
            <a:solidFill>
              <a:schemeClr val="accent1"/>
            </a:solidFill>
            <a:prstDash val="solid"/>
            <a:miter lim="800000"/>
            <a:headEnd type="none" w="sm" len="sm"/>
            <a:tailEnd type="none" w="sm" len="sm"/>
          </a:ln>
        </p:spPr>
        <p:txBody>
          <a:bodyPr spcFirstLastPara="1" wrap="square" lIns="90475" tIns="46025" rIns="0" bIns="46025" anchor="ctr" anchorCtr="0">
            <a:noAutofit/>
          </a:bodyPr>
          <a:lstStyle/>
          <a:p>
            <a:pPr marL="0" marR="0" lvl="0" indent="0" algn="l" rtl="0">
              <a:spcBef>
                <a:spcPts val="0"/>
              </a:spcBef>
              <a:spcAft>
                <a:spcPts val="0"/>
              </a:spcAft>
              <a:buNone/>
            </a:pPr>
            <a:endParaRPr sz="1100" dirty="0">
              <a:solidFill>
                <a:schemeClr val="dk1"/>
              </a:solidFill>
              <a:latin typeface="Arial"/>
              <a:ea typeface="Arial"/>
              <a:cs typeface="Arial"/>
              <a:sym typeface="Arial"/>
            </a:endParaRPr>
          </a:p>
        </p:txBody>
      </p:sp>
      <p:sp>
        <p:nvSpPr>
          <p:cNvPr id="683" name="Google Shape;683;p35"/>
          <p:cNvSpPr/>
          <p:nvPr/>
        </p:nvSpPr>
        <p:spPr>
          <a:xfrm>
            <a:off x="1955006" y="1906444"/>
            <a:ext cx="1268413" cy="260350"/>
          </a:xfrm>
          <a:prstGeom prst="homePlate">
            <a:avLst>
              <a:gd name="adj" fmla="val 18293"/>
            </a:avLst>
          </a:prstGeom>
          <a:solidFill>
            <a:srgbClr val="FFC000"/>
          </a:solidFill>
          <a:ln w="9525" cap="flat" cmpd="sng">
            <a:solidFill>
              <a:schemeClr val="accent1"/>
            </a:solidFill>
            <a:prstDash val="solid"/>
            <a:miter lim="800000"/>
            <a:headEnd type="none" w="sm" len="sm"/>
            <a:tailEnd type="none" w="sm" len="sm"/>
          </a:ln>
        </p:spPr>
        <p:txBody>
          <a:bodyPr spcFirstLastPara="1" wrap="square" lIns="90475" tIns="46025" rIns="0" bIns="46025" anchor="ctr" anchorCtr="0">
            <a:noAutofit/>
          </a:bodyPr>
          <a:lstStyle/>
          <a:p>
            <a:pPr marL="0" marR="0" lvl="0" indent="0" algn="l" rtl="0">
              <a:spcBef>
                <a:spcPts val="0"/>
              </a:spcBef>
              <a:spcAft>
                <a:spcPts val="0"/>
              </a:spcAft>
              <a:buNone/>
            </a:pPr>
            <a:endParaRPr sz="1100" dirty="0">
              <a:solidFill>
                <a:schemeClr val="dk1"/>
              </a:solidFill>
              <a:latin typeface="Arial"/>
              <a:ea typeface="Arial"/>
              <a:cs typeface="Arial"/>
              <a:sym typeface="Arial"/>
            </a:endParaRPr>
          </a:p>
        </p:txBody>
      </p:sp>
      <p:sp>
        <p:nvSpPr>
          <p:cNvPr id="684" name="Google Shape;684;p35"/>
          <p:cNvSpPr/>
          <p:nvPr/>
        </p:nvSpPr>
        <p:spPr>
          <a:xfrm>
            <a:off x="2310606" y="6070456"/>
            <a:ext cx="5526088" cy="260350"/>
          </a:xfrm>
          <a:prstGeom prst="homePlate">
            <a:avLst>
              <a:gd name="adj" fmla="val 18293"/>
            </a:avLst>
          </a:prstGeom>
          <a:solidFill>
            <a:srgbClr val="FFC000"/>
          </a:solidFill>
          <a:ln w="9525" cap="flat" cmpd="sng">
            <a:solidFill>
              <a:schemeClr val="accent1"/>
            </a:solidFill>
            <a:prstDash val="solid"/>
            <a:miter lim="800000"/>
            <a:headEnd type="none" w="sm" len="sm"/>
            <a:tailEnd type="none" w="sm" len="sm"/>
          </a:ln>
        </p:spPr>
        <p:txBody>
          <a:bodyPr spcFirstLastPara="1" wrap="square" lIns="90475" tIns="46025" rIns="0" bIns="46025" anchor="ctr" anchorCtr="0">
            <a:noAutofit/>
          </a:bodyPr>
          <a:lstStyle/>
          <a:p>
            <a:pPr marL="0" marR="0" lvl="0" indent="0" algn="l" rtl="0">
              <a:spcBef>
                <a:spcPts val="0"/>
              </a:spcBef>
              <a:spcAft>
                <a:spcPts val="0"/>
              </a:spcAft>
              <a:buNone/>
            </a:pPr>
            <a:endParaRPr sz="1100" dirty="0">
              <a:solidFill>
                <a:schemeClr val="dk1"/>
              </a:solidFill>
              <a:latin typeface="Arial"/>
              <a:ea typeface="Arial"/>
              <a:cs typeface="Arial"/>
              <a:sym typeface="Arial"/>
            </a:endParaRPr>
          </a:p>
        </p:txBody>
      </p:sp>
      <p:sp>
        <p:nvSpPr>
          <p:cNvPr id="685" name="Google Shape;685;p35"/>
          <p:cNvSpPr/>
          <p:nvPr/>
        </p:nvSpPr>
        <p:spPr>
          <a:xfrm>
            <a:off x="3223418" y="2492231"/>
            <a:ext cx="7351713" cy="260350"/>
          </a:xfrm>
          <a:prstGeom prst="homePlate">
            <a:avLst>
              <a:gd name="adj" fmla="val 18293"/>
            </a:avLst>
          </a:prstGeom>
          <a:solidFill>
            <a:srgbClr val="FFC000"/>
          </a:solidFill>
          <a:ln w="9525" cap="flat" cmpd="sng">
            <a:solidFill>
              <a:schemeClr val="accent1"/>
            </a:solidFill>
            <a:prstDash val="solid"/>
            <a:miter lim="800000"/>
            <a:headEnd type="none" w="sm" len="sm"/>
            <a:tailEnd type="none" w="sm" len="sm"/>
          </a:ln>
        </p:spPr>
        <p:txBody>
          <a:bodyPr spcFirstLastPara="1" wrap="square" lIns="90475" tIns="46025" rIns="0" bIns="46025" anchor="ctr" anchorCtr="0">
            <a:noAutofit/>
          </a:bodyPr>
          <a:lstStyle/>
          <a:p>
            <a:pPr marL="0" marR="0" lvl="0" indent="0" algn="l" rtl="0">
              <a:spcBef>
                <a:spcPts val="0"/>
              </a:spcBef>
              <a:spcAft>
                <a:spcPts val="0"/>
              </a:spcAft>
              <a:buNone/>
            </a:pPr>
            <a:endParaRPr sz="1100" dirty="0">
              <a:solidFill>
                <a:schemeClr val="dk1"/>
              </a:solidFill>
              <a:latin typeface="Arial"/>
              <a:ea typeface="Arial"/>
              <a:cs typeface="Arial"/>
              <a:sym typeface="Arial"/>
            </a:endParaRPr>
          </a:p>
        </p:txBody>
      </p:sp>
      <p:sp>
        <p:nvSpPr>
          <p:cNvPr id="686" name="Google Shape;686;p35"/>
          <p:cNvSpPr/>
          <p:nvPr/>
        </p:nvSpPr>
        <p:spPr>
          <a:xfrm>
            <a:off x="3080544" y="4020960"/>
            <a:ext cx="114300" cy="114300"/>
          </a:xfrm>
          <a:prstGeom prst="triangle">
            <a:avLst>
              <a:gd name="adj" fmla="val 50000"/>
            </a:avLst>
          </a:prstGeom>
          <a:solidFill>
            <a:srgbClr val="C30C3E"/>
          </a:solidFill>
          <a:ln w="9525" cap="flat" cmpd="sng">
            <a:solidFill>
              <a:srgbClr val="C30C3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dk1"/>
              </a:solidFill>
              <a:latin typeface="Calibri"/>
              <a:ea typeface="Calibri"/>
              <a:cs typeface="Calibri"/>
              <a:sym typeface="Calibri"/>
            </a:endParaRPr>
          </a:p>
        </p:txBody>
      </p:sp>
      <p:sp>
        <p:nvSpPr>
          <p:cNvPr id="687" name="Google Shape;687;p35"/>
          <p:cNvSpPr/>
          <p:nvPr/>
        </p:nvSpPr>
        <p:spPr>
          <a:xfrm>
            <a:off x="3075781" y="3478069"/>
            <a:ext cx="114300" cy="114300"/>
          </a:xfrm>
          <a:prstGeom prst="triangle">
            <a:avLst>
              <a:gd name="adj" fmla="val 50000"/>
            </a:avLst>
          </a:prstGeom>
          <a:solidFill>
            <a:srgbClr val="C30C3E"/>
          </a:solidFill>
          <a:ln w="9525" cap="flat" cmpd="sng">
            <a:solidFill>
              <a:srgbClr val="C30C3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dk1"/>
              </a:solidFill>
              <a:latin typeface="Arial"/>
              <a:ea typeface="Arial"/>
              <a:cs typeface="Arial"/>
              <a:sym typeface="Arial"/>
            </a:endParaRPr>
          </a:p>
        </p:txBody>
      </p:sp>
      <p:sp>
        <p:nvSpPr>
          <p:cNvPr id="688" name="Google Shape;688;p35"/>
          <p:cNvSpPr/>
          <p:nvPr/>
        </p:nvSpPr>
        <p:spPr>
          <a:xfrm>
            <a:off x="10974387" y="5544994"/>
            <a:ext cx="114300" cy="114300"/>
          </a:xfrm>
          <a:prstGeom prst="triangle">
            <a:avLst>
              <a:gd name="adj" fmla="val 50000"/>
            </a:avLst>
          </a:prstGeom>
          <a:solidFill>
            <a:srgbClr val="C30C3E"/>
          </a:solidFill>
          <a:ln w="9525" cap="flat" cmpd="sng">
            <a:solidFill>
              <a:srgbClr val="C30C3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dk1"/>
              </a:solidFill>
              <a:latin typeface="Arial"/>
              <a:ea typeface="Arial"/>
              <a:cs typeface="Arial"/>
              <a:sym typeface="Arial"/>
            </a:endParaRPr>
          </a:p>
        </p:txBody>
      </p:sp>
      <p:sp>
        <p:nvSpPr>
          <p:cNvPr id="689" name="Google Shape;689;p35"/>
          <p:cNvSpPr/>
          <p:nvPr/>
        </p:nvSpPr>
        <p:spPr>
          <a:xfrm>
            <a:off x="10473531" y="2565256"/>
            <a:ext cx="114300" cy="114300"/>
          </a:xfrm>
          <a:prstGeom prst="triangle">
            <a:avLst>
              <a:gd name="adj" fmla="val 50000"/>
            </a:avLst>
          </a:prstGeom>
          <a:solidFill>
            <a:srgbClr val="C30C3E"/>
          </a:solidFill>
          <a:ln w="9525" cap="flat" cmpd="sng">
            <a:solidFill>
              <a:srgbClr val="C30C3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dk1"/>
              </a:solidFill>
              <a:latin typeface="Arial"/>
              <a:ea typeface="Arial"/>
              <a:cs typeface="Arial"/>
              <a:sym typeface="Arial"/>
            </a:endParaRPr>
          </a:p>
        </p:txBody>
      </p:sp>
      <p:sp>
        <p:nvSpPr>
          <p:cNvPr id="691" name="Google Shape;691;p35"/>
          <p:cNvSpPr/>
          <p:nvPr/>
        </p:nvSpPr>
        <p:spPr>
          <a:xfrm>
            <a:off x="3121818" y="1563544"/>
            <a:ext cx="114300" cy="114300"/>
          </a:xfrm>
          <a:prstGeom prst="triangle">
            <a:avLst>
              <a:gd name="adj" fmla="val 50000"/>
            </a:avLst>
          </a:prstGeom>
          <a:solidFill>
            <a:srgbClr val="C30C3E"/>
          </a:solidFill>
          <a:ln w="9525" cap="flat" cmpd="sng">
            <a:solidFill>
              <a:srgbClr val="C30C3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dk1"/>
              </a:solidFill>
              <a:latin typeface="Arial"/>
              <a:ea typeface="Arial"/>
              <a:cs typeface="Arial"/>
              <a:sym typeface="Arial"/>
            </a:endParaRPr>
          </a:p>
        </p:txBody>
      </p:sp>
      <p:sp>
        <p:nvSpPr>
          <p:cNvPr id="692" name="Google Shape;692;p35"/>
          <p:cNvSpPr/>
          <p:nvPr/>
        </p:nvSpPr>
        <p:spPr>
          <a:xfrm>
            <a:off x="3121818" y="1979469"/>
            <a:ext cx="114300" cy="114300"/>
          </a:xfrm>
          <a:prstGeom prst="triangle">
            <a:avLst>
              <a:gd name="adj" fmla="val 50000"/>
            </a:avLst>
          </a:prstGeom>
          <a:solidFill>
            <a:srgbClr val="C30C3E"/>
          </a:solidFill>
          <a:ln w="9525" cap="flat" cmpd="sng">
            <a:solidFill>
              <a:srgbClr val="C30C3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dk1"/>
              </a:solidFill>
              <a:latin typeface="Arial"/>
              <a:ea typeface="Arial"/>
              <a:cs typeface="Arial"/>
              <a:sym typeface="Arial"/>
            </a:endParaRPr>
          </a:p>
        </p:txBody>
      </p:sp>
      <p:sp>
        <p:nvSpPr>
          <p:cNvPr id="693" name="Google Shape;693;p35"/>
          <p:cNvSpPr/>
          <p:nvPr/>
        </p:nvSpPr>
        <p:spPr>
          <a:xfrm>
            <a:off x="9103518" y="4975081"/>
            <a:ext cx="114300" cy="114300"/>
          </a:xfrm>
          <a:prstGeom prst="triangle">
            <a:avLst>
              <a:gd name="adj" fmla="val 50000"/>
            </a:avLst>
          </a:prstGeom>
          <a:solidFill>
            <a:srgbClr val="C30C3E"/>
          </a:solidFill>
          <a:ln w="9525" cap="flat" cmpd="sng">
            <a:solidFill>
              <a:srgbClr val="C30C3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dk1"/>
              </a:solidFill>
              <a:latin typeface="Arial"/>
              <a:ea typeface="Arial"/>
              <a:cs typeface="Arial"/>
              <a:sym typeface="Arial"/>
            </a:endParaRPr>
          </a:p>
        </p:txBody>
      </p:sp>
      <p:sp>
        <p:nvSpPr>
          <p:cNvPr id="694" name="Google Shape;694;p35"/>
          <p:cNvSpPr/>
          <p:nvPr/>
        </p:nvSpPr>
        <p:spPr>
          <a:xfrm>
            <a:off x="3040857" y="4157485"/>
            <a:ext cx="193675" cy="168275"/>
          </a:xfrm>
          <a:prstGeom prst="rect">
            <a:avLst/>
          </a:prstGeom>
          <a:solidFill>
            <a:schemeClr val="lt1"/>
          </a:solidFill>
          <a:ln>
            <a:noFill/>
          </a:ln>
        </p:spPr>
        <p:txBody>
          <a:bodyPr spcFirstLastPara="1" wrap="square" lIns="0" tIns="0" rIns="0" bIns="0" anchor="t" anchorCtr="0">
            <a:noAutofit/>
          </a:bodyPr>
          <a:lstStyle/>
          <a:p>
            <a:pPr marL="0" marR="0" lvl="0" indent="0" algn="l" rtl="0">
              <a:spcBef>
                <a:spcPts val="0"/>
              </a:spcBef>
              <a:spcAft>
                <a:spcPts val="0"/>
              </a:spcAft>
              <a:buNone/>
            </a:pPr>
            <a:r>
              <a:rPr lang="en-GB" sz="1100" dirty="0">
                <a:solidFill>
                  <a:schemeClr val="dk1"/>
                </a:solidFill>
                <a:latin typeface="Calibri"/>
                <a:ea typeface="Calibri"/>
                <a:cs typeface="Calibri"/>
                <a:sym typeface="Calibri"/>
              </a:rPr>
              <a:t>M5</a:t>
            </a:r>
            <a:endParaRPr sz="1100" dirty="0">
              <a:solidFill>
                <a:schemeClr val="dk1"/>
              </a:solidFill>
              <a:latin typeface="Calibri"/>
              <a:ea typeface="Calibri"/>
              <a:cs typeface="Calibri"/>
              <a:sym typeface="Calibri"/>
            </a:endParaRPr>
          </a:p>
        </p:txBody>
      </p:sp>
      <p:sp>
        <p:nvSpPr>
          <p:cNvPr id="695" name="Google Shape;695;p35"/>
          <p:cNvSpPr/>
          <p:nvPr/>
        </p:nvSpPr>
        <p:spPr>
          <a:xfrm>
            <a:off x="10433843" y="2701781"/>
            <a:ext cx="193675" cy="168275"/>
          </a:xfrm>
          <a:prstGeom prst="rect">
            <a:avLst/>
          </a:prstGeom>
          <a:solidFill>
            <a:schemeClr val="lt1"/>
          </a:solidFill>
          <a:ln>
            <a:noFill/>
          </a:ln>
        </p:spPr>
        <p:txBody>
          <a:bodyPr spcFirstLastPara="1" wrap="square" lIns="0" tIns="0" rIns="0" bIns="0" anchor="t" anchorCtr="0">
            <a:noAutofit/>
          </a:bodyPr>
          <a:lstStyle/>
          <a:p>
            <a:pPr marL="0" marR="0" lvl="0" indent="0" algn="l" rtl="0">
              <a:spcBef>
                <a:spcPts val="0"/>
              </a:spcBef>
              <a:spcAft>
                <a:spcPts val="0"/>
              </a:spcAft>
              <a:buNone/>
            </a:pPr>
            <a:r>
              <a:rPr lang="en-GB" sz="1100" dirty="0">
                <a:solidFill>
                  <a:schemeClr val="dk1"/>
                </a:solidFill>
                <a:latin typeface="Arial"/>
                <a:ea typeface="Arial"/>
                <a:cs typeface="Arial"/>
                <a:sym typeface="Arial"/>
              </a:rPr>
              <a:t>M9</a:t>
            </a:r>
            <a:endParaRPr sz="1100" dirty="0">
              <a:solidFill>
                <a:schemeClr val="dk1"/>
              </a:solidFill>
              <a:latin typeface="Arial"/>
              <a:ea typeface="Arial"/>
              <a:cs typeface="Arial"/>
              <a:sym typeface="Arial"/>
            </a:endParaRPr>
          </a:p>
        </p:txBody>
      </p:sp>
      <p:sp>
        <p:nvSpPr>
          <p:cNvPr id="696" name="Google Shape;696;p35"/>
          <p:cNvSpPr/>
          <p:nvPr/>
        </p:nvSpPr>
        <p:spPr>
          <a:xfrm>
            <a:off x="308768" y="3116119"/>
            <a:ext cx="1462088" cy="168275"/>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1100" b="1" dirty="0">
                <a:solidFill>
                  <a:schemeClr val="lt1"/>
                </a:solidFill>
                <a:latin typeface="Georgia" panose="02040502050405020303" pitchFamily="18" charset="0"/>
                <a:sym typeface="Arial"/>
              </a:rPr>
              <a:t>Output 2: </a:t>
            </a:r>
            <a:r>
              <a:rPr lang="en-GB" sz="1100" i="1" dirty="0">
                <a:solidFill>
                  <a:schemeClr val="lt1"/>
                </a:solidFill>
                <a:latin typeface="Georgia" panose="02040502050405020303" pitchFamily="18" charset="0"/>
                <a:sym typeface="Arial"/>
              </a:rPr>
              <a:t>Output </a:t>
            </a:r>
            <a:r>
              <a:rPr lang="en-GB" sz="1100" i="1" dirty="0">
                <a:solidFill>
                  <a:schemeClr val="lt1"/>
                </a:solidFill>
                <a:latin typeface="Arial"/>
                <a:ea typeface="Arial"/>
                <a:cs typeface="Arial"/>
                <a:sym typeface="Arial"/>
              </a:rPr>
              <a:t>name</a:t>
            </a:r>
            <a:endParaRPr sz="1100" b="1" dirty="0">
              <a:solidFill>
                <a:schemeClr val="lt1"/>
              </a:solidFill>
              <a:latin typeface="Arial"/>
              <a:ea typeface="Arial"/>
              <a:cs typeface="Arial"/>
              <a:sym typeface="Arial"/>
            </a:endParaRPr>
          </a:p>
        </p:txBody>
      </p:sp>
      <p:sp>
        <p:nvSpPr>
          <p:cNvPr id="697" name="Google Shape;697;p35"/>
          <p:cNvSpPr/>
          <p:nvPr/>
        </p:nvSpPr>
        <p:spPr>
          <a:xfrm>
            <a:off x="3036093" y="3614594"/>
            <a:ext cx="193675" cy="168275"/>
          </a:xfrm>
          <a:prstGeom prst="rect">
            <a:avLst/>
          </a:prstGeom>
          <a:solidFill>
            <a:schemeClr val="lt1"/>
          </a:solidFill>
          <a:ln>
            <a:noFill/>
          </a:ln>
        </p:spPr>
        <p:txBody>
          <a:bodyPr spcFirstLastPara="1" wrap="square" lIns="0" tIns="0" rIns="0" bIns="0" anchor="t" anchorCtr="0">
            <a:noAutofit/>
          </a:bodyPr>
          <a:lstStyle/>
          <a:p>
            <a:pPr marL="0" marR="0" lvl="0" indent="0" algn="l" rtl="0">
              <a:spcBef>
                <a:spcPts val="0"/>
              </a:spcBef>
              <a:spcAft>
                <a:spcPts val="0"/>
              </a:spcAft>
              <a:buNone/>
            </a:pPr>
            <a:r>
              <a:rPr lang="en-GB" sz="1100" dirty="0">
                <a:solidFill>
                  <a:schemeClr val="dk1"/>
                </a:solidFill>
                <a:latin typeface="Arial"/>
                <a:ea typeface="Arial"/>
                <a:cs typeface="Arial"/>
                <a:sym typeface="Arial"/>
              </a:rPr>
              <a:t>M4</a:t>
            </a:r>
            <a:endParaRPr sz="1100" dirty="0">
              <a:solidFill>
                <a:schemeClr val="dk1"/>
              </a:solidFill>
              <a:latin typeface="Arial"/>
              <a:ea typeface="Arial"/>
              <a:cs typeface="Arial"/>
              <a:sym typeface="Arial"/>
            </a:endParaRPr>
          </a:p>
        </p:txBody>
      </p:sp>
      <p:sp>
        <p:nvSpPr>
          <p:cNvPr id="698" name="Google Shape;698;p35"/>
          <p:cNvSpPr/>
          <p:nvPr/>
        </p:nvSpPr>
        <p:spPr>
          <a:xfrm>
            <a:off x="3082131" y="2115994"/>
            <a:ext cx="193675" cy="168275"/>
          </a:xfrm>
          <a:prstGeom prst="rect">
            <a:avLst/>
          </a:prstGeom>
          <a:solidFill>
            <a:schemeClr val="lt1"/>
          </a:solidFill>
          <a:ln>
            <a:noFill/>
          </a:ln>
        </p:spPr>
        <p:txBody>
          <a:bodyPr spcFirstLastPara="1" wrap="square" lIns="0" tIns="0" rIns="0" bIns="0" anchor="t" anchorCtr="0">
            <a:noAutofit/>
          </a:bodyPr>
          <a:lstStyle/>
          <a:p>
            <a:pPr marL="0" marR="0" lvl="0" indent="0" algn="l" rtl="0">
              <a:spcBef>
                <a:spcPts val="0"/>
              </a:spcBef>
              <a:spcAft>
                <a:spcPts val="0"/>
              </a:spcAft>
              <a:buNone/>
            </a:pPr>
            <a:r>
              <a:rPr lang="en-GB" sz="1100" dirty="0">
                <a:solidFill>
                  <a:schemeClr val="dk1"/>
                </a:solidFill>
                <a:latin typeface="Arial"/>
                <a:ea typeface="Arial"/>
                <a:cs typeface="Arial"/>
                <a:sym typeface="Arial"/>
              </a:rPr>
              <a:t>M2</a:t>
            </a:r>
            <a:endParaRPr sz="1100" dirty="0">
              <a:solidFill>
                <a:schemeClr val="dk1"/>
              </a:solidFill>
              <a:latin typeface="Arial"/>
              <a:ea typeface="Arial"/>
              <a:cs typeface="Arial"/>
              <a:sym typeface="Arial"/>
            </a:endParaRPr>
          </a:p>
        </p:txBody>
      </p:sp>
      <p:sp>
        <p:nvSpPr>
          <p:cNvPr id="699" name="Google Shape;699;p35"/>
          <p:cNvSpPr/>
          <p:nvPr/>
        </p:nvSpPr>
        <p:spPr>
          <a:xfrm>
            <a:off x="8989999" y="5111607"/>
            <a:ext cx="332470" cy="165099"/>
          </a:xfrm>
          <a:prstGeom prst="rect">
            <a:avLst/>
          </a:prstGeom>
          <a:solidFill>
            <a:schemeClr val="lt1"/>
          </a:solidFill>
          <a:ln>
            <a:noFill/>
          </a:ln>
        </p:spPr>
        <p:txBody>
          <a:bodyPr spcFirstLastPara="1" wrap="square" lIns="0" tIns="0" rIns="0" bIns="0" anchor="t" anchorCtr="0">
            <a:noAutofit/>
          </a:bodyPr>
          <a:lstStyle/>
          <a:p>
            <a:pPr marL="0" marR="0" lvl="0" indent="0" algn="l" rtl="0">
              <a:spcBef>
                <a:spcPts val="0"/>
              </a:spcBef>
              <a:spcAft>
                <a:spcPts val="0"/>
              </a:spcAft>
              <a:buNone/>
            </a:pPr>
            <a:r>
              <a:rPr lang="en-GB" sz="1100" dirty="0">
                <a:solidFill>
                  <a:schemeClr val="dk1"/>
                </a:solidFill>
                <a:latin typeface="Arial"/>
                <a:ea typeface="Arial"/>
                <a:cs typeface="Arial"/>
                <a:sym typeface="Arial"/>
              </a:rPr>
              <a:t>M12</a:t>
            </a:r>
            <a:endParaRPr sz="1100" dirty="0">
              <a:solidFill>
                <a:schemeClr val="dk1"/>
              </a:solidFill>
              <a:latin typeface="Arial"/>
              <a:ea typeface="Arial"/>
              <a:cs typeface="Arial"/>
              <a:sym typeface="Arial"/>
            </a:endParaRPr>
          </a:p>
        </p:txBody>
      </p:sp>
      <p:sp>
        <p:nvSpPr>
          <p:cNvPr id="700" name="Google Shape;700;p35"/>
          <p:cNvSpPr/>
          <p:nvPr/>
        </p:nvSpPr>
        <p:spPr>
          <a:xfrm>
            <a:off x="3082131" y="1700069"/>
            <a:ext cx="193675" cy="168275"/>
          </a:xfrm>
          <a:prstGeom prst="rect">
            <a:avLst/>
          </a:prstGeom>
          <a:solidFill>
            <a:schemeClr val="lt1"/>
          </a:solidFill>
          <a:ln>
            <a:noFill/>
          </a:ln>
        </p:spPr>
        <p:txBody>
          <a:bodyPr spcFirstLastPara="1" wrap="square" lIns="0" tIns="0" rIns="0" bIns="0" anchor="t" anchorCtr="0">
            <a:noAutofit/>
          </a:bodyPr>
          <a:lstStyle/>
          <a:p>
            <a:pPr marL="0" marR="0" lvl="0" indent="0" algn="l" rtl="0">
              <a:spcBef>
                <a:spcPts val="0"/>
              </a:spcBef>
              <a:spcAft>
                <a:spcPts val="0"/>
              </a:spcAft>
              <a:buNone/>
            </a:pPr>
            <a:r>
              <a:rPr lang="en-GB" sz="1100" dirty="0">
                <a:solidFill>
                  <a:schemeClr val="dk1"/>
                </a:solidFill>
                <a:latin typeface="Arial"/>
                <a:ea typeface="Arial"/>
                <a:cs typeface="Arial"/>
                <a:sym typeface="Arial"/>
              </a:rPr>
              <a:t>M1</a:t>
            </a:r>
            <a:endParaRPr sz="1100" dirty="0">
              <a:solidFill>
                <a:schemeClr val="dk1"/>
              </a:solidFill>
              <a:latin typeface="Arial"/>
              <a:ea typeface="Arial"/>
              <a:cs typeface="Arial"/>
              <a:sym typeface="Arial"/>
            </a:endParaRPr>
          </a:p>
        </p:txBody>
      </p:sp>
      <p:sp>
        <p:nvSpPr>
          <p:cNvPr id="701" name="Google Shape;701;p35"/>
          <p:cNvSpPr/>
          <p:nvPr/>
        </p:nvSpPr>
        <p:spPr>
          <a:xfrm>
            <a:off x="308768" y="1203181"/>
            <a:ext cx="1462088" cy="168275"/>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1100" b="1" dirty="0">
                <a:solidFill>
                  <a:schemeClr val="lt1"/>
                </a:solidFill>
                <a:latin typeface="Georgia" panose="02040502050405020303" pitchFamily="18" charset="0"/>
                <a:sym typeface="Arial"/>
              </a:rPr>
              <a:t>Output 1: </a:t>
            </a:r>
            <a:r>
              <a:rPr lang="en-GB" sz="1100" i="1" dirty="0">
                <a:solidFill>
                  <a:schemeClr val="lt1"/>
                </a:solidFill>
                <a:latin typeface="Georgia" panose="02040502050405020303" pitchFamily="18" charset="0"/>
                <a:sym typeface="Arial"/>
              </a:rPr>
              <a:t>Output name</a:t>
            </a:r>
            <a:endParaRPr dirty="0">
              <a:latin typeface="Georgia" panose="02040502050405020303" pitchFamily="18" charset="0"/>
            </a:endParaRPr>
          </a:p>
        </p:txBody>
      </p:sp>
      <p:sp>
        <p:nvSpPr>
          <p:cNvPr id="702" name="Google Shape;702;p35"/>
          <p:cNvSpPr/>
          <p:nvPr/>
        </p:nvSpPr>
        <p:spPr>
          <a:xfrm>
            <a:off x="308768" y="4624118"/>
            <a:ext cx="1577975" cy="157288"/>
          </a:xfrm>
          <a:prstGeom prst="rect">
            <a:avLst/>
          </a:prstGeom>
          <a:noFill/>
          <a:ln>
            <a:noFill/>
          </a:ln>
        </p:spPr>
        <p:txBody>
          <a:bodyPr spcFirstLastPara="1" wrap="square" lIns="0" tIns="0" rIns="0" bIns="0" anchor="t" anchorCtr="0">
            <a:noAutofit/>
          </a:bodyPr>
          <a:lstStyle/>
          <a:p>
            <a:pPr marL="115887" marR="0" lvl="0" indent="0" algn="l" rtl="0">
              <a:spcBef>
                <a:spcPts val="0"/>
              </a:spcBef>
              <a:spcAft>
                <a:spcPts val="0"/>
              </a:spcAft>
              <a:buNone/>
            </a:pPr>
            <a:r>
              <a:rPr lang="en-GB" sz="1100" b="1" dirty="0">
                <a:solidFill>
                  <a:schemeClr val="lt1"/>
                </a:solidFill>
                <a:latin typeface="Georgia" panose="02040502050405020303" pitchFamily="18" charset="0"/>
                <a:sym typeface="Arial"/>
              </a:rPr>
              <a:t>Output 3: </a:t>
            </a:r>
            <a:r>
              <a:rPr lang="en-GB" sz="1100" i="1" dirty="0">
                <a:solidFill>
                  <a:schemeClr val="lt1"/>
                </a:solidFill>
                <a:latin typeface="Georgia" panose="02040502050405020303" pitchFamily="18" charset="0"/>
                <a:sym typeface="Arial"/>
              </a:rPr>
              <a:t>Output name</a:t>
            </a:r>
            <a:endParaRPr sz="1100" b="1" dirty="0">
              <a:solidFill>
                <a:schemeClr val="lt1"/>
              </a:solidFill>
              <a:latin typeface="Georgia" panose="02040502050405020303" pitchFamily="18" charset="0"/>
              <a:sym typeface="Arial"/>
            </a:endParaRPr>
          </a:p>
        </p:txBody>
      </p:sp>
      <p:sp>
        <p:nvSpPr>
          <p:cNvPr id="703" name="Google Shape;703;p35"/>
          <p:cNvSpPr/>
          <p:nvPr/>
        </p:nvSpPr>
        <p:spPr>
          <a:xfrm>
            <a:off x="308767" y="711057"/>
            <a:ext cx="1636711" cy="407988"/>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r>
              <a:rPr lang="en-GB" sz="1100" b="1" dirty="0">
                <a:solidFill>
                  <a:schemeClr val="dk1"/>
                </a:solidFill>
                <a:latin typeface="Georgia" panose="02040502050405020303" pitchFamily="18" charset="0"/>
                <a:sym typeface="Arial"/>
              </a:rPr>
              <a:t>Outputs and Activity/ </a:t>
            </a:r>
            <a:endParaRPr dirty="0">
              <a:latin typeface="Georgia" panose="02040502050405020303" pitchFamily="18" charset="0"/>
            </a:endParaRPr>
          </a:p>
          <a:p>
            <a:pPr marL="0" marR="0" lvl="0" indent="0" algn="l" rtl="0">
              <a:spcBef>
                <a:spcPts val="0"/>
              </a:spcBef>
              <a:spcAft>
                <a:spcPts val="0"/>
              </a:spcAft>
              <a:buNone/>
            </a:pPr>
            <a:r>
              <a:rPr lang="en-GB" sz="1100" b="1" dirty="0">
                <a:solidFill>
                  <a:schemeClr val="dk1"/>
                </a:solidFill>
                <a:latin typeface="Georgia" panose="02040502050405020303" pitchFamily="18" charset="0"/>
                <a:sym typeface="Arial"/>
              </a:rPr>
              <a:t>Milestones</a:t>
            </a:r>
            <a:endParaRPr sz="1100" b="1" dirty="0">
              <a:solidFill>
                <a:schemeClr val="dk1"/>
              </a:solidFill>
              <a:latin typeface="Georgia" panose="02040502050405020303" pitchFamily="18" charset="0"/>
              <a:sym typeface="Arial"/>
            </a:endParaRPr>
          </a:p>
        </p:txBody>
      </p:sp>
      <p:sp>
        <p:nvSpPr>
          <p:cNvPr id="704" name="Google Shape;704;p35"/>
          <p:cNvSpPr/>
          <p:nvPr/>
        </p:nvSpPr>
        <p:spPr>
          <a:xfrm>
            <a:off x="10884629" y="5695806"/>
            <a:ext cx="293815" cy="168275"/>
          </a:xfrm>
          <a:prstGeom prst="rect">
            <a:avLst/>
          </a:prstGeom>
          <a:solidFill>
            <a:schemeClr val="lt1"/>
          </a:solidFill>
          <a:ln>
            <a:noFill/>
          </a:ln>
        </p:spPr>
        <p:txBody>
          <a:bodyPr spcFirstLastPara="1" wrap="square" lIns="0" tIns="0" rIns="0" bIns="0" anchor="t" anchorCtr="0">
            <a:noAutofit/>
          </a:bodyPr>
          <a:lstStyle/>
          <a:p>
            <a:pPr marL="0" marR="0" lvl="0" indent="0" algn="l" rtl="0">
              <a:spcBef>
                <a:spcPts val="0"/>
              </a:spcBef>
              <a:spcAft>
                <a:spcPts val="0"/>
              </a:spcAft>
              <a:buNone/>
            </a:pPr>
            <a:r>
              <a:rPr lang="en-GB" sz="1100" dirty="0">
                <a:solidFill>
                  <a:schemeClr val="dk1"/>
                </a:solidFill>
                <a:latin typeface="Arial"/>
                <a:ea typeface="Arial"/>
                <a:cs typeface="Arial"/>
                <a:sym typeface="Arial"/>
              </a:rPr>
              <a:t>M13</a:t>
            </a:r>
            <a:endParaRPr sz="1100" dirty="0">
              <a:solidFill>
                <a:schemeClr val="dk1"/>
              </a:solidFill>
              <a:latin typeface="Arial"/>
              <a:ea typeface="Arial"/>
              <a:cs typeface="Arial"/>
              <a:sym typeface="Arial"/>
            </a:endParaRPr>
          </a:p>
        </p:txBody>
      </p:sp>
      <p:sp>
        <p:nvSpPr>
          <p:cNvPr id="708" name="Google Shape;708;p35"/>
          <p:cNvSpPr/>
          <p:nvPr/>
        </p:nvSpPr>
        <p:spPr>
          <a:xfrm>
            <a:off x="3220243" y="6456219"/>
            <a:ext cx="114300" cy="114300"/>
          </a:xfrm>
          <a:prstGeom prst="triangle">
            <a:avLst>
              <a:gd name="adj" fmla="val 50000"/>
            </a:avLst>
          </a:prstGeom>
          <a:solidFill>
            <a:schemeClr val="hlink"/>
          </a:solidFill>
          <a:ln w="9525" cap="flat" cmpd="sng">
            <a:solidFill>
              <a:schemeClr val="hlink"/>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dk1"/>
              </a:solidFill>
              <a:latin typeface="Calibri"/>
              <a:ea typeface="Calibri"/>
              <a:cs typeface="Calibri"/>
              <a:sym typeface="Calibri"/>
            </a:endParaRPr>
          </a:p>
        </p:txBody>
      </p:sp>
      <p:sp>
        <p:nvSpPr>
          <p:cNvPr id="709" name="Google Shape;709;p35"/>
          <p:cNvSpPr/>
          <p:nvPr/>
        </p:nvSpPr>
        <p:spPr>
          <a:xfrm>
            <a:off x="3121817" y="6681644"/>
            <a:ext cx="311150" cy="168275"/>
          </a:xfrm>
          <a:prstGeom prst="rect">
            <a:avLst/>
          </a:prstGeom>
          <a:solidFill>
            <a:schemeClr val="lt1"/>
          </a:solidFill>
          <a:ln>
            <a:noFill/>
          </a:ln>
        </p:spPr>
        <p:txBody>
          <a:bodyPr spcFirstLastPara="1" wrap="square" lIns="0" tIns="0" rIns="0" bIns="0" anchor="t" anchorCtr="0">
            <a:noAutofit/>
          </a:bodyPr>
          <a:lstStyle/>
          <a:p>
            <a:pPr marL="0" marR="0" lvl="0" indent="0" algn="l" rtl="0">
              <a:spcBef>
                <a:spcPts val="0"/>
              </a:spcBef>
              <a:spcAft>
                <a:spcPts val="0"/>
              </a:spcAft>
              <a:buNone/>
            </a:pPr>
            <a:r>
              <a:rPr lang="en-GB" sz="1100" b="1" dirty="0">
                <a:solidFill>
                  <a:schemeClr val="dk1"/>
                </a:solidFill>
                <a:latin typeface="Calibri"/>
                <a:ea typeface="Calibri"/>
                <a:cs typeface="Calibri"/>
                <a:sym typeface="Calibri"/>
              </a:rPr>
              <a:t>$ xxx</a:t>
            </a:r>
            <a:endParaRPr sz="1100" b="1" dirty="0">
              <a:solidFill>
                <a:schemeClr val="dk1"/>
              </a:solidFill>
              <a:latin typeface="Calibri"/>
              <a:ea typeface="Calibri"/>
              <a:cs typeface="Calibri"/>
              <a:sym typeface="Calibri"/>
            </a:endParaRPr>
          </a:p>
        </p:txBody>
      </p:sp>
      <p:cxnSp>
        <p:nvCxnSpPr>
          <p:cNvPr id="711" name="Google Shape;711;p35"/>
          <p:cNvCxnSpPr>
            <a:cxnSpLocks/>
          </p:cNvCxnSpPr>
          <p:nvPr/>
        </p:nvCxnSpPr>
        <p:spPr>
          <a:xfrm>
            <a:off x="3290093" y="1142856"/>
            <a:ext cx="0" cy="5492750"/>
          </a:xfrm>
          <a:prstGeom prst="straightConnector1">
            <a:avLst/>
          </a:prstGeom>
          <a:noFill/>
          <a:ln w="19050" cap="flat" cmpd="sng">
            <a:solidFill>
              <a:schemeClr val="hlink"/>
            </a:solidFill>
            <a:prstDash val="lgDash"/>
            <a:round/>
            <a:headEnd type="none" w="sm" len="sm"/>
            <a:tailEnd type="none" w="sm" len="sm"/>
          </a:ln>
        </p:spPr>
      </p:cxnSp>
      <p:sp>
        <p:nvSpPr>
          <p:cNvPr id="715" name="Google Shape;715;p35"/>
          <p:cNvSpPr/>
          <p:nvPr/>
        </p:nvSpPr>
        <p:spPr>
          <a:xfrm>
            <a:off x="219074" y="1985025"/>
            <a:ext cx="1373188" cy="168275"/>
          </a:xfrm>
          <a:prstGeom prst="rect">
            <a:avLst/>
          </a:prstGeom>
          <a:noFill/>
          <a:ln>
            <a:noFill/>
          </a:ln>
        </p:spPr>
        <p:txBody>
          <a:bodyPr spcFirstLastPara="1" wrap="square" lIns="0" tIns="0" rIns="0" bIns="0" anchor="t" anchorCtr="0">
            <a:noAutofit/>
          </a:bodyPr>
          <a:lstStyle/>
          <a:p>
            <a:pPr marL="285750" marR="0" lvl="0" indent="-169863" algn="l" rtl="0">
              <a:spcBef>
                <a:spcPts val="0"/>
              </a:spcBef>
              <a:spcAft>
                <a:spcPts val="0"/>
              </a:spcAft>
              <a:buClr>
                <a:schemeClr val="dk2"/>
              </a:buClr>
              <a:buSzPts val="1100"/>
              <a:buFont typeface="Noto Sans Symbols"/>
              <a:buChar char="▪"/>
            </a:pPr>
            <a:r>
              <a:rPr lang="en-GB" sz="1100" dirty="0">
                <a:solidFill>
                  <a:schemeClr val="dk1"/>
                </a:solidFill>
                <a:latin typeface="Georgia" panose="02040502050405020303" pitchFamily="18" charset="0"/>
                <a:ea typeface="Calibri"/>
                <a:cs typeface="Calibri"/>
                <a:sym typeface="Calibri"/>
              </a:rPr>
              <a:t>M2: [INSERT NAME]</a:t>
            </a:r>
            <a:endParaRPr dirty="0">
              <a:latin typeface="Georgia" panose="02040502050405020303" pitchFamily="18" charset="0"/>
            </a:endParaRPr>
          </a:p>
          <a:p>
            <a:pPr marL="582368" marR="0" lvl="2" indent="0" algn="l" rtl="0">
              <a:spcBef>
                <a:spcPts val="0"/>
              </a:spcBef>
              <a:spcAft>
                <a:spcPts val="0"/>
              </a:spcAft>
              <a:buClr>
                <a:schemeClr val="dk2"/>
              </a:buClr>
              <a:buSzPts val="1320"/>
              <a:buFont typeface="Arial"/>
              <a:buNone/>
            </a:pPr>
            <a:endParaRPr sz="1100" b="0" i="0" u="none" strike="noStrike" cap="none" dirty="0">
              <a:solidFill>
                <a:schemeClr val="dk1"/>
              </a:solidFill>
              <a:latin typeface="Calibri"/>
              <a:ea typeface="Calibri"/>
              <a:cs typeface="Calibri"/>
              <a:sym typeface="Calibri"/>
            </a:endParaRPr>
          </a:p>
        </p:txBody>
      </p:sp>
      <p:sp>
        <p:nvSpPr>
          <p:cNvPr id="716" name="Google Shape;716;p35"/>
          <p:cNvSpPr/>
          <p:nvPr/>
        </p:nvSpPr>
        <p:spPr>
          <a:xfrm>
            <a:off x="219074" y="2511764"/>
            <a:ext cx="1646240" cy="284473"/>
          </a:xfrm>
          <a:prstGeom prst="rect">
            <a:avLst/>
          </a:prstGeom>
          <a:noFill/>
          <a:ln>
            <a:noFill/>
          </a:ln>
        </p:spPr>
        <p:txBody>
          <a:bodyPr spcFirstLastPara="1" wrap="square" lIns="0" tIns="0" rIns="0" bIns="0" anchor="t" anchorCtr="0">
            <a:noAutofit/>
          </a:bodyPr>
          <a:lstStyle/>
          <a:p>
            <a:pPr marL="285750" marR="0" lvl="0" indent="-169863" algn="l" rtl="0">
              <a:spcBef>
                <a:spcPts val="0"/>
              </a:spcBef>
              <a:spcAft>
                <a:spcPts val="0"/>
              </a:spcAft>
              <a:buClr>
                <a:schemeClr val="dk2"/>
              </a:buClr>
              <a:buSzPts val="1100"/>
              <a:buFont typeface="Noto Sans Symbols"/>
              <a:buChar char="▪"/>
            </a:pPr>
            <a:r>
              <a:rPr lang="en-GB" sz="1100" dirty="0">
                <a:solidFill>
                  <a:schemeClr val="dk1"/>
                </a:solidFill>
                <a:latin typeface="Georgia" panose="02040502050405020303" pitchFamily="18" charset="0"/>
                <a:ea typeface="Calibri"/>
                <a:cs typeface="Calibri"/>
                <a:sym typeface="Calibri"/>
              </a:rPr>
              <a:t>M8, M9: [INSERT </a:t>
            </a:r>
            <a:endParaRPr dirty="0">
              <a:latin typeface="Georgia" panose="02040502050405020303" pitchFamily="18" charset="0"/>
            </a:endParaRPr>
          </a:p>
          <a:p>
            <a:pPr marL="115887" marR="0" lvl="0" indent="0" algn="l" rtl="0">
              <a:spcBef>
                <a:spcPts val="0"/>
              </a:spcBef>
              <a:spcAft>
                <a:spcPts val="0"/>
              </a:spcAft>
              <a:buNone/>
            </a:pPr>
            <a:r>
              <a:rPr lang="en-GB" sz="1100" dirty="0">
                <a:solidFill>
                  <a:schemeClr val="dk1"/>
                </a:solidFill>
                <a:latin typeface="Georgia" panose="02040502050405020303" pitchFamily="18" charset="0"/>
                <a:ea typeface="Calibri"/>
                <a:cs typeface="Calibri"/>
                <a:sym typeface="Calibri"/>
              </a:rPr>
              <a:t>NAME]</a:t>
            </a:r>
            <a:endParaRPr sz="1100" dirty="0">
              <a:solidFill>
                <a:schemeClr val="dk1"/>
              </a:solidFill>
              <a:latin typeface="Georgia" panose="02040502050405020303" pitchFamily="18" charset="0"/>
              <a:ea typeface="Calibri"/>
              <a:cs typeface="Calibri"/>
              <a:sym typeface="Calibri"/>
            </a:endParaRPr>
          </a:p>
          <a:p>
            <a:pPr marL="285750" marR="0" lvl="0" indent="-100013" algn="l" rtl="0">
              <a:spcBef>
                <a:spcPts val="0"/>
              </a:spcBef>
              <a:spcAft>
                <a:spcPts val="0"/>
              </a:spcAft>
              <a:buClr>
                <a:schemeClr val="dk2"/>
              </a:buClr>
              <a:buSzPts val="1100"/>
              <a:buFont typeface="Noto Sans Symbols"/>
              <a:buNone/>
            </a:pPr>
            <a:endParaRPr sz="1100" dirty="0">
              <a:solidFill>
                <a:schemeClr val="dk1"/>
              </a:solidFill>
              <a:latin typeface="Calibri"/>
              <a:ea typeface="Calibri"/>
              <a:cs typeface="Calibri"/>
              <a:sym typeface="Calibri"/>
            </a:endParaRPr>
          </a:p>
        </p:txBody>
      </p:sp>
      <p:sp>
        <p:nvSpPr>
          <p:cNvPr id="717" name="Google Shape;717;p35"/>
          <p:cNvSpPr/>
          <p:nvPr/>
        </p:nvSpPr>
        <p:spPr>
          <a:xfrm>
            <a:off x="228444" y="1542111"/>
            <a:ext cx="3251200" cy="344489"/>
          </a:xfrm>
          <a:prstGeom prst="rect">
            <a:avLst/>
          </a:prstGeom>
          <a:noFill/>
          <a:ln>
            <a:noFill/>
          </a:ln>
        </p:spPr>
        <p:txBody>
          <a:bodyPr spcFirstLastPara="1" wrap="square" lIns="0" tIns="0" rIns="0" bIns="0" anchor="t" anchorCtr="0">
            <a:noAutofit/>
          </a:bodyPr>
          <a:lstStyle/>
          <a:p>
            <a:pPr marL="285750" marR="0" lvl="0" indent="-169863" algn="l" rtl="0">
              <a:spcBef>
                <a:spcPts val="0"/>
              </a:spcBef>
              <a:spcAft>
                <a:spcPts val="0"/>
              </a:spcAft>
              <a:buClr>
                <a:schemeClr val="dk2"/>
              </a:buClr>
              <a:buSzPts val="1100"/>
              <a:buFont typeface="Noto Sans Symbols"/>
              <a:buChar char="▪"/>
            </a:pPr>
            <a:r>
              <a:rPr lang="en-GB" sz="1100" dirty="0">
                <a:solidFill>
                  <a:schemeClr val="dk1"/>
                </a:solidFill>
                <a:latin typeface="Georgia" panose="02040502050405020303" pitchFamily="18" charset="0"/>
                <a:ea typeface="Calibri"/>
                <a:cs typeface="Calibri"/>
                <a:sym typeface="Calibri"/>
              </a:rPr>
              <a:t>M1: [INSERT NAME]</a:t>
            </a:r>
            <a:endParaRPr sz="1100" dirty="0">
              <a:solidFill>
                <a:schemeClr val="dk1"/>
              </a:solidFill>
              <a:latin typeface="Georgia" panose="02040502050405020303" pitchFamily="18" charset="0"/>
              <a:ea typeface="Calibri"/>
              <a:cs typeface="Calibri"/>
              <a:sym typeface="Calibri"/>
            </a:endParaRPr>
          </a:p>
        </p:txBody>
      </p:sp>
      <p:sp>
        <p:nvSpPr>
          <p:cNvPr id="718" name="Google Shape;718;p35"/>
          <p:cNvSpPr/>
          <p:nvPr/>
        </p:nvSpPr>
        <p:spPr>
          <a:xfrm>
            <a:off x="5576906" y="2543031"/>
            <a:ext cx="114300" cy="114300"/>
          </a:xfrm>
          <a:prstGeom prst="triangle">
            <a:avLst>
              <a:gd name="adj" fmla="val 50000"/>
            </a:avLst>
          </a:prstGeom>
          <a:solidFill>
            <a:srgbClr val="C30C3E"/>
          </a:solidFill>
          <a:ln w="9525" cap="flat" cmpd="sng">
            <a:solidFill>
              <a:srgbClr val="C30C3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dk1"/>
              </a:solidFill>
              <a:latin typeface="Calibri"/>
              <a:ea typeface="Calibri"/>
              <a:cs typeface="Calibri"/>
              <a:sym typeface="Calibri"/>
            </a:endParaRPr>
          </a:p>
        </p:txBody>
      </p:sp>
      <p:sp>
        <p:nvSpPr>
          <p:cNvPr id="719" name="Google Shape;719;p35"/>
          <p:cNvSpPr/>
          <p:nvPr/>
        </p:nvSpPr>
        <p:spPr>
          <a:xfrm>
            <a:off x="5537218" y="2679556"/>
            <a:ext cx="193675" cy="168275"/>
          </a:xfrm>
          <a:prstGeom prst="rect">
            <a:avLst/>
          </a:prstGeom>
          <a:solidFill>
            <a:schemeClr val="lt1"/>
          </a:solidFill>
          <a:ln>
            <a:noFill/>
          </a:ln>
        </p:spPr>
        <p:txBody>
          <a:bodyPr spcFirstLastPara="1" wrap="square" lIns="0" tIns="0" rIns="0" bIns="0" anchor="t" anchorCtr="0">
            <a:noAutofit/>
          </a:bodyPr>
          <a:lstStyle/>
          <a:p>
            <a:pPr marL="0" marR="0" lvl="0" indent="0" algn="l" rtl="0">
              <a:spcBef>
                <a:spcPts val="0"/>
              </a:spcBef>
              <a:spcAft>
                <a:spcPts val="0"/>
              </a:spcAft>
              <a:buNone/>
            </a:pPr>
            <a:r>
              <a:rPr lang="en-GB" sz="1100" dirty="0">
                <a:solidFill>
                  <a:schemeClr val="dk1"/>
                </a:solidFill>
                <a:latin typeface="Calibri"/>
                <a:ea typeface="Calibri"/>
                <a:cs typeface="Calibri"/>
                <a:sym typeface="Calibri"/>
              </a:rPr>
              <a:t>M8</a:t>
            </a:r>
            <a:endParaRPr sz="1100" dirty="0">
              <a:solidFill>
                <a:schemeClr val="dk1"/>
              </a:solidFill>
              <a:latin typeface="Calibri"/>
              <a:ea typeface="Calibri"/>
              <a:cs typeface="Calibri"/>
              <a:sym typeface="Calibri"/>
            </a:endParaRPr>
          </a:p>
        </p:txBody>
      </p:sp>
      <p:sp>
        <p:nvSpPr>
          <p:cNvPr id="720" name="Google Shape;720;p35"/>
          <p:cNvSpPr/>
          <p:nvPr/>
        </p:nvSpPr>
        <p:spPr>
          <a:xfrm>
            <a:off x="219074" y="3458226"/>
            <a:ext cx="3041650" cy="102428"/>
          </a:xfrm>
          <a:prstGeom prst="rect">
            <a:avLst/>
          </a:prstGeom>
          <a:noFill/>
          <a:ln>
            <a:noFill/>
          </a:ln>
        </p:spPr>
        <p:txBody>
          <a:bodyPr spcFirstLastPara="1" wrap="square" lIns="0" tIns="0" rIns="0" bIns="0" anchor="t" anchorCtr="0">
            <a:noAutofit/>
          </a:bodyPr>
          <a:lstStyle/>
          <a:p>
            <a:pPr marL="285750" marR="0" lvl="0" indent="-169863" algn="l" rtl="0">
              <a:spcBef>
                <a:spcPts val="0"/>
              </a:spcBef>
              <a:spcAft>
                <a:spcPts val="0"/>
              </a:spcAft>
              <a:buClr>
                <a:schemeClr val="dk2"/>
              </a:buClr>
              <a:buSzPts val="1100"/>
              <a:buFont typeface="Noto Sans Symbols"/>
              <a:buChar char="▪"/>
            </a:pPr>
            <a:r>
              <a:rPr lang="en-GB" sz="1100" dirty="0">
                <a:solidFill>
                  <a:schemeClr val="dk1"/>
                </a:solidFill>
                <a:latin typeface="Georgia" panose="02040502050405020303" pitchFamily="18" charset="0"/>
                <a:ea typeface="Calibri"/>
                <a:cs typeface="Calibri"/>
                <a:sym typeface="Calibri"/>
              </a:rPr>
              <a:t>M4: [INSERT NAME]</a:t>
            </a:r>
            <a:endParaRPr sz="1100" dirty="0">
              <a:solidFill>
                <a:schemeClr val="dk1"/>
              </a:solidFill>
              <a:latin typeface="Georgia" panose="02040502050405020303" pitchFamily="18" charset="0"/>
              <a:ea typeface="Calibri"/>
              <a:cs typeface="Calibri"/>
              <a:sym typeface="Calibri"/>
            </a:endParaRPr>
          </a:p>
          <a:p>
            <a:pPr marL="115887" marR="0" lvl="0" indent="0" algn="l" rtl="0">
              <a:spcBef>
                <a:spcPts val="0"/>
              </a:spcBef>
              <a:spcAft>
                <a:spcPts val="0"/>
              </a:spcAft>
              <a:buNone/>
            </a:pPr>
            <a:endParaRPr sz="1100" dirty="0">
              <a:solidFill>
                <a:schemeClr val="dk1"/>
              </a:solidFill>
              <a:latin typeface="Calibri"/>
              <a:ea typeface="Calibri"/>
              <a:cs typeface="Calibri"/>
              <a:sym typeface="Calibri"/>
            </a:endParaRPr>
          </a:p>
        </p:txBody>
      </p:sp>
      <p:sp>
        <p:nvSpPr>
          <p:cNvPr id="721" name="Google Shape;721;p35"/>
          <p:cNvSpPr/>
          <p:nvPr/>
        </p:nvSpPr>
        <p:spPr>
          <a:xfrm>
            <a:off x="228283" y="4056712"/>
            <a:ext cx="2663825" cy="168275"/>
          </a:xfrm>
          <a:prstGeom prst="rect">
            <a:avLst/>
          </a:prstGeom>
          <a:noFill/>
          <a:ln>
            <a:noFill/>
          </a:ln>
        </p:spPr>
        <p:txBody>
          <a:bodyPr spcFirstLastPara="1" wrap="square" lIns="0" tIns="0" rIns="0" bIns="0" anchor="t" anchorCtr="0">
            <a:noAutofit/>
          </a:bodyPr>
          <a:lstStyle/>
          <a:p>
            <a:pPr marL="287337" marR="0" lvl="0" indent="-171449" algn="l" rtl="0">
              <a:spcBef>
                <a:spcPts val="0"/>
              </a:spcBef>
              <a:spcAft>
                <a:spcPts val="0"/>
              </a:spcAft>
              <a:buClr>
                <a:schemeClr val="dk2"/>
              </a:buClr>
              <a:buSzPts val="1100"/>
              <a:buFont typeface="Noto Sans Symbols"/>
              <a:buChar char="▪"/>
            </a:pPr>
            <a:r>
              <a:rPr lang="en-GB" sz="1100" dirty="0">
                <a:solidFill>
                  <a:schemeClr val="dk1"/>
                </a:solidFill>
                <a:latin typeface="Georgia" panose="02040502050405020303" pitchFamily="18" charset="0"/>
                <a:ea typeface="Calibri"/>
                <a:cs typeface="Calibri"/>
                <a:sym typeface="Calibri"/>
              </a:rPr>
              <a:t>M5, M6, M7, M10: </a:t>
            </a:r>
            <a:endParaRPr dirty="0">
              <a:latin typeface="Georgia" panose="02040502050405020303" pitchFamily="18" charset="0"/>
            </a:endParaRPr>
          </a:p>
          <a:p>
            <a:pPr marL="115887" marR="0" lvl="0" indent="0" algn="l" rtl="0">
              <a:spcBef>
                <a:spcPts val="0"/>
              </a:spcBef>
              <a:spcAft>
                <a:spcPts val="0"/>
              </a:spcAft>
              <a:buNone/>
            </a:pPr>
            <a:r>
              <a:rPr lang="en-GB" sz="1100" dirty="0">
                <a:solidFill>
                  <a:schemeClr val="dk1"/>
                </a:solidFill>
                <a:latin typeface="Georgia" panose="02040502050405020303" pitchFamily="18" charset="0"/>
                <a:ea typeface="Calibri"/>
                <a:cs typeface="Calibri"/>
                <a:sym typeface="Calibri"/>
              </a:rPr>
              <a:t>[INSERT NAME]</a:t>
            </a:r>
            <a:endParaRPr sz="1100" dirty="0">
              <a:solidFill>
                <a:schemeClr val="dk1"/>
              </a:solidFill>
              <a:latin typeface="Georgia" panose="02040502050405020303" pitchFamily="18" charset="0"/>
              <a:ea typeface="Calibri"/>
              <a:cs typeface="Calibri"/>
              <a:sym typeface="Calibri"/>
            </a:endParaRPr>
          </a:p>
          <a:p>
            <a:pPr marL="115887" marR="0" lvl="0" indent="0" algn="l" rtl="0">
              <a:spcBef>
                <a:spcPts val="0"/>
              </a:spcBef>
              <a:spcAft>
                <a:spcPts val="0"/>
              </a:spcAft>
              <a:buNone/>
            </a:pPr>
            <a:endParaRPr sz="1100" dirty="0">
              <a:solidFill>
                <a:schemeClr val="dk1"/>
              </a:solidFill>
              <a:latin typeface="Calibri"/>
              <a:ea typeface="Calibri"/>
              <a:cs typeface="Calibri"/>
              <a:sym typeface="Calibri"/>
            </a:endParaRPr>
          </a:p>
        </p:txBody>
      </p:sp>
      <p:sp>
        <p:nvSpPr>
          <p:cNvPr id="722" name="Google Shape;722;p35"/>
          <p:cNvSpPr/>
          <p:nvPr/>
        </p:nvSpPr>
        <p:spPr>
          <a:xfrm>
            <a:off x="5571169" y="4051156"/>
            <a:ext cx="114300" cy="114300"/>
          </a:xfrm>
          <a:prstGeom prst="triangle">
            <a:avLst>
              <a:gd name="adj" fmla="val 50000"/>
            </a:avLst>
          </a:prstGeom>
          <a:solidFill>
            <a:srgbClr val="C30C3E"/>
          </a:solidFill>
          <a:ln w="9525" cap="flat" cmpd="sng">
            <a:solidFill>
              <a:srgbClr val="C30C3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dk1"/>
              </a:solidFill>
              <a:latin typeface="Calibri"/>
              <a:ea typeface="Calibri"/>
              <a:cs typeface="Calibri"/>
              <a:sym typeface="Calibri"/>
            </a:endParaRPr>
          </a:p>
        </p:txBody>
      </p:sp>
      <p:sp>
        <p:nvSpPr>
          <p:cNvPr id="723" name="Google Shape;723;p35"/>
          <p:cNvSpPr/>
          <p:nvPr/>
        </p:nvSpPr>
        <p:spPr>
          <a:xfrm>
            <a:off x="5531482" y="4187681"/>
            <a:ext cx="193675" cy="168275"/>
          </a:xfrm>
          <a:prstGeom prst="rect">
            <a:avLst/>
          </a:prstGeom>
          <a:solidFill>
            <a:schemeClr val="lt1"/>
          </a:solidFill>
          <a:ln>
            <a:noFill/>
          </a:ln>
        </p:spPr>
        <p:txBody>
          <a:bodyPr spcFirstLastPara="1" wrap="square" lIns="0" tIns="0" rIns="0" bIns="0" anchor="t" anchorCtr="0">
            <a:noAutofit/>
          </a:bodyPr>
          <a:lstStyle/>
          <a:p>
            <a:pPr marL="0" marR="0" lvl="0" indent="0" algn="l" rtl="0">
              <a:spcBef>
                <a:spcPts val="0"/>
              </a:spcBef>
              <a:spcAft>
                <a:spcPts val="0"/>
              </a:spcAft>
              <a:buNone/>
            </a:pPr>
            <a:r>
              <a:rPr lang="en-GB" sz="1100" dirty="0">
                <a:solidFill>
                  <a:schemeClr val="dk1"/>
                </a:solidFill>
                <a:latin typeface="Calibri"/>
                <a:ea typeface="Calibri"/>
                <a:cs typeface="Calibri"/>
                <a:sym typeface="Calibri"/>
              </a:rPr>
              <a:t>M6</a:t>
            </a:r>
            <a:endParaRPr sz="1100" dirty="0">
              <a:solidFill>
                <a:schemeClr val="dk1"/>
              </a:solidFill>
              <a:latin typeface="Calibri"/>
              <a:ea typeface="Calibri"/>
              <a:cs typeface="Calibri"/>
              <a:sym typeface="Calibri"/>
            </a:endParaRPr>
          </a:p>
        </p:txBody>
      </p:sp>
      <p:sp>
        <p:nvSpPr>
          <p:cNvPr id="724" name="Google Shape;724;p35"/>
          <p:cNvSpPr/>
          <p:nvPr/>
        </p:nvSpPr>
        <p:spPr>
          <a:xfrm>
            <a:off x="11348946" y="4036233"/>
            <a:ext cx="114300" cy="114300"/>
          </a:xfrm>
          <a:prstGeom prst="triangle">
            <a:avLst>
              <a:gd name="adj" fmla="val 50000"/>
            </a:avLst>
          </a:prstGeom>
          <a:solidFill>
            <a:srgbClr val="C30C3E"/>
          </a:solidFill>
          <a:ln w="9525" cap="flat" cmpd="sng">
            <a:solidFill>
              <a:srgbClr val="C30C3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dk1"/>
              </a:solidFill>
              <a:latin typeface="Arial"/>
              <a:ea typeface="Arial"/>
              <a:cs typeface="Arial"/>
              <a:sym typeface="Arial"/>
            </a:endParaRPr>
          </a:p>
        </p:txBody>
      </p:sp>
      <p:sp>
        <p:nvSpPr>
          <p:cNvPr id="725" name="Google Shape;725;p35"/>
          <p:cNvSpPr/>
          <p:nvPr/>
        </p:nvSpPr>
        <p:spPr>
          <a:xfrm>
            <a:off x="11287168" y="4164820"/>
            <a:ext cx="311150" cy="183198"/>
          </a:xfrm>
          <a:prstGeom prst="rect">
            <a:avLst/>
          </a:prstGeom>
          <a:solidFill>
            <a:schemeClr val="lt1"/>
          </a:solidFill>
          <a:ln>
            <a:noFill/>
          </a:ln>
        </p:spPr>
        <p:txBody>
          <a:bodyPr spcFirstLastPara="1" wrap="square" lIns="0" tIns="0" rIns="0" bIns="0" anchor="t" anchorCtr="0">
            <a:noAutofit/>
          </a:bodyPr>
          <a:lstStyle/>
          <a:p>
            <a:pPr marL="0" marR="0" lvl="0" indent="0" algn="l" rtl="0">
              <a:spcBef>
                <a:spcPts val="0"/>
              </a:spcBef>
              <a:spcAft>
                <a:spcPts val="0"/>
              </a:spcAft>
              <a:buNone/>
            </a:pPr>
            <a:r>
              <a:rPr lang="en-GB" sz="1100" dirty="0">
                <a:solidFill>
                  <a:schemeClr val="dk1"/>
                </a:solidFill>
                <a:latin typeface="Arial"/>
                <a:ea typeface="Arial"/>
                <a:cs typeface="Arial"/>
                <a:sym typeface="Arial"/>
              </a:rPr>
              <a:t>M10</a:t>
            </a:r>
            <a:endParaRPr sz="1100" dirty="0">
              <a:solidFill>
                <a:schemeClr val="dk1"/>
              </a:solidFill>
              <a:latin typeface="Arial"/>
              <a:ea typeface="Arial"/>
              <a:cs typeface="Arial"/>
              <a:sym typeface="Arial"/>
            </a:endParaRPr>
          </a:p>
        </p:txBody>
      </p:sp>
      <p:sp>
        <p:nvSpPr>
          <p:cNvPr id="726" name="Google Shape;726;p35"/>
          <p:cNvSpPr/>
          <p:nvPr/>
        </p:nvSpPr>
        <p:spPr>
          <a:xfrm>
            <a:off x="6363493" y="4051156"/>
            <a:ext cx="114300" cy="114300"/>
          </a:xfrm>
          <a:prstGeom prst="triangle">
            <a:avLst>
              <a:gd name="adj" fmla="val 50000"/>
            </a:avLst>
          </a:prstGeom>
          <a:solidFill>
            <a:srgbClr val="C30C3E"/>
          </a:solidFill>
          <a:ln w="9525" cap="flat" cmpd="sng">
            <a:solidFill>
              <a:srgbClr val="C30C3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dk1"/>
              </a:solidFill>
              <a:latin typeface="Calibri"/>
              <a:ea typeface="Calibri"/>
              <a:cs typeface="Calibri"/>
              <a:sym typeface="Calibri"/>
            </a:endParaRPr>
          </a:p>
        </p:txBody>
      </p:sp>
      <p:sp>
        <p:nvSpPr>
          <p:cNvPr id="727" name="Google Shape;727;p35"/>
          <p:cNvSpPr/>
          <p:nvPr/>
        </p:nvSpPr>
        <p:spPr>
          <a:xfrm>
            <a:off x="6323806" y="4187681"/>
            <a:ext cx="193675" cy="168275"/>
          </a:xfrm>
          <a:prstGeom prst="rect">
            <a:avLst/>
          </a:prstGeom>
          <a:solidFill>
            <a:schemeClr val="lt1"/>
          </a:solidFill>
          <a:ln>
            <a:noFill/>
          </a:ln>
        </p:spPr>
        <p:txBody>
          <a:bodyPr spcFirstLastPara="1" wrap="square" lIns="0" tIns="0" rIns="0" bIns="0" anchor="t" anchorCtr="0">
            <a:noAutofit/>
          </a:bodyPr>
          <a:lstStyle/>
          <a:p>
            <a:pPr marL="0" marR="0" lvl="0" indent="0" algn="l" rtl="0">
              <a:spcBef>
                <a:spcPts val="0"/>
              </a:spcBef>
              <a:spcAft>
                <a:spcPts val="0"/>
              </a:spcAft>
              <a:buNone/>
            </a:pPr>
            <a:r>
              <a:rPr lang="en-GB" sz="1100" dirty="0">
                <a:solidFill>
                  <a:schemeClr val="dk1"/>
                </a:solidFill>
                <a:latin typeface="Calibri"/>
                <a:ea typeface="Calibri"/>
                <a:cs typeface="Calibri"/>
                <a:sym typeface="Calibri"/>
              </a:rPr>
              <a:t>M7</a:t>
            </a:r>
            <a:endParaRPr sz="1100" dirty="0">
              <a:solidFill>
                <a:schemeClr val="dk1"/>
              </a:solidFill>
              <a:latin typeface="Calibri"/>
              <a:ea typeface="Calibri"/>
              <a:cs typeface="Calibri"/>
              <a:sym typeface="Calibri"/>
            </a:endParaRPr>
          </a:p>
        </p:txBody>
      </p:sp>
      <p:sp>
        <p:nvSpPr>
          <p:cNvPr id="728" name="Google Shape;728;p35"/>
          <p:cNvSpPr/>
          <p:nvPr/>
        </p:nvSpPr>
        <p:spPr>
          <a:xfrm>
            <a:off x="216693" y="4956916"/>
            <a:ext cx="3254375" cy="168275"/>
          </a:xfrm>
          <a:prstGeom prst="rect">
            <a:avLst/>
          </a:prstGeom>
          <a:noFill/>
          <a:ln>
            <a:noFill/>
          </a:ln>
        </p:spPr>
        <p:txBody>
          <a:bodyPr spcFirstLastPara="1" wrap="square" lIns="0" tIns="0" rIns="0" bIns="0" anchor="t" anchorCtr="0">
            <a:noAutofit/>
          </a:bodyPr>
          <a:lstStyle/>
          <a:p>
            <a:pPr marL="287337" marR="0" lvl="0" indent="-171449" algn="l" rtl="0">
              <a:spcBef>
                <a:spcPts val="0"/>
              </a:spcBef>
              <a:spcAft>
                <a:spcPts val="0"/>
              </a:spcAft>
              <a:buClr>
                <a:schemeClr val="dk2"/>
              </a:buClr>
              <a:buSzPts val="1100"/>
              <a:buFont typeface="Noto Sans Symbols"/>
              <a:buChar char="▪"/>
            </a:pPr>
            <a:r>
              <a:rPr lang="en-GB" sz="1100" dirty="0">
                <a:solidFill>
                  <a:schemeClr val="dk1"/>
                </a:solidFill>
                <a:latin typeface="Georgia" panose="02040502050405020303" pitchFamily="18" charset="0"/>
                <a:ea typeface="Calibri"/>
                <a:cs typeface="Calibri"/>
                <a:sym typeface="Calibri"/>
              </a:rPr>
              <a:t>M11, M12: </a:t>
            </a:r>
            <a:endParaRPr dirty="0">
              <a:latin typeface="Georgia" panose="02040502050405020303" pitchFamily="18" charset="0"/>
            </a:endParaRPr>
          </a:p>
          <a:p>
            <a:pPr marL="115887" marR="0" lvl="0" indent="0" algn="l" rtl="0">
              <a:spcBef>
                <a:spcPts val="0"/>
              </a:spcBef>
              <a:spcAft>
                <a:spcPts val="0"/>
              </a:spcAft>
              <a:buNone/>
            </a:pPr>
            <a:r>
              <a:rPr lang="en-GB" sz="1100" dirty="0">
                <a:solidFill>
                  <a:schemeClr val="dk1"/>
                </a:solidFill>
                <a:latin typeface="Georgia" panose="02040502050405020303" pitchFamily="18" charset="0"/>
                <a:ea typeface="Calibri"/>
                <a:cs typeface="Calibri"/>
                <a:sym typeface="Calibri"/>
              </a:rPr>
              <a:t>[INSERT NAME</a:t>
            </a:r>
            <a:r>
              <a:rPr lang="en-GB" sz="1100" dirty="0">
                <a:solidFill>
                  <a:schemeClr val="dk1"/>
                </a:solidFill>
                <a:latin typeface="Calibri"/>
                <a:ea typeface="Calibri"/>
                <a:cs typeface="Calibri"/>
                <a:sym typeface="Calibri"/>
              </a:rPr>
              <a:t>]</a:t>
            </a:r>
            <a:endParaRPr sz="1100" dirty="0">
              <a:solidFill>
                <a:schemeClr val="dk1"/>
              </a:solidFill>
              <a:latin typeface="Calibri"/>
              <a:ea typeface="Calibri"/>
              <a:cs typeface="Calibri"/>
              <a:sym typeface="Calibri"/>
            </a:endParaRPr>
          </a:p>
          <a:p>
            <a:pPr marL="287337" marR="0" lvl="0" indent="-101599" algn="l" rtl="0">
              <a:spcBef>
                <a:spcPts val="0"/>
              </a:spcBef>
              <a:spcAft>
                <a:spcPts val="0"/>
              </a:spcAft>
              <a:buClr>
                <a:schemeClr val="dk2"/>
              </a:buClr>
              <a:buSzPts val="1100"/>
              <a:buFont typeface="Noto Sans Symbols"/>
              <a:buNone/>
            </a:pPr>
            <a:endParaRPr sz="1100" dirty="0">
              <a:solidFill>
                <a:schemeClr val="dk1"/>
              </a:solidFill>
              <a:latin typeface="Calibri"/>
              <a:ea typeface="Calibri"/>
              <a:cs typeface="Calibri"/>
              <a:sym typeface="Calibri"/>
            </a:endParaRPr>
          </a:p>
        </p:txBody>
      </p:sp>
      <p:sp>
        <p:nvSpPr>
          <p:cNvPr id="729" name="Google Shape;729;p35"/>
          <p:cNvSpPr/>
          <p:nvPr/>
        </p:nvSpPr>
        <p:spPr>
          <a:xfrm>
            <a:off x="210344" y="5561537"/>
            <a:ext cx="3041650" cy="168275"/>
          </a:xfrm>
          <a:prstGeom prst="rect">
            <a:avLst/>
          </a:prstGeom>
          <a:noFill/>
          <a:ln>
            <a:noFill/>
          </a:ln>
        </p:spPr>
        <p:txBody>
          <a:bodyPr spcFirstLastPara="1" wrap="square" lIns="0" tIns="0" rIns="0" bIns="0" anchor="t" anchorCtr="0">
            <a:noAutofit/>
          </a:bodyPr>
          <a:lstStyle/>
          <a:p>
            <a:pPr marL="285750" marR="0" lvl="0" indent="-169863" algn="l" rtl="0">
              <a:spcBef>
                <a:spcPts val="0"/>
              </a:spcBef>
              <a:spcAft>
                <a:spcPts val="0"/>
              </a:spcAft>
              <a:buClr>
                <a:schemeClr val="dk2"/>
              </a:buClr>
              <a:buSzPts val="1100"/>
              <a:buFont typeface="Noto Sans Symbols"/>
              <a:buChar char="▪"/>
            </a:pPr>
            <a:r>
              <a:rPr lang="en-GB" sz="1100" dirty="0">
                <a:solidFill>
                  <a:schemeClr val="dk1"/>
                </a:solidFill>
                <a:latin typeface="Georgia" panose="02040502050405020303" pitchFamily="18" charset="0"/>
                <a:ea typeface="Calibri"/>
                <a:cs typeface="Calibri"/>
                <a:sym typeface="Calibri"/>
              </a:rPr>
              <a:t>M13: [INSERT NAME]</a:t>
            </a:r>
            <a:endParaRPr sz="1100" dirty="0">
              <a:solidFill>
                <a:schemeClr val="dk1"/>
              </a:solidFill>
              <a:latin typeface="Georgia" panose="02040502050405020303" pitchFamily="18" charset="0"/>
              <a:ea typeface="Calibri"/>
              <a:cs typeface="Calibri"/>
              <a:sym typeface="Calibri"/>
            </a:endParaRPr>
          </a:p>
          <a:p>
            <a:pPr marL="115887" marR="0" lvl="0" indent="0" algn="l" rtl="0">
              <a:spcBef>
                <a:spcPts val="0"/>
              </a:spcBef>
              <a:spcAft>
                <a:spcPts val="0"/>
              </a:spcAft>
              <a:buNone/>
            </a:pPr>
            <a:endParaRPr sz="1100" dirty="0">
              <a:solidFill>
                <a:schemeClr val="dk1"/>
              </a:solidFill>
              <a:latin typeface="Georgia" panose="02040502050405020303" pitchFamily="18" charset="0"/>
              <a:ea typeface="Calibri"/>
              <a:cs typeface="Calibri"/>
              <a:sym typeface="Calibri"/>
            </a:endParaRPr>
          </a:p>
        </p:txBody>
      </p:sp>
      <p:sp>
        <p:nvSpPr>
          <p:cNvPr id="730" name="Google Shape;730;p35"/>
          <p:cNvSpPr/>
          <p:nvPr/>
        </p:nvSpPr>
        <p:spPr>
          <a:xfrm>
            <a:off x="210344" y="6128943"/>
            <a:ext cx="3041650" cy="168275"/>
          </a:xfrm>
          <a:prstGeom prst="rect">
            <a:avLst/>
          </a:prstGeom>
          <a:noFill/>
          <a:ln>
            <a:noFill/>
          </a:ln>
        </p:spPr>
        <p:txBody>
          <a:bodyPr spcFirstLastPara="1" wrap="square" lIns="0" tIns="0" rIns="0" bIns="0" anchor="t" anchorCtr="0">
            <a:noAutofit/>
          </a:bodyPr>
          <a:lstStyle/>
          <a:p>
            <a:pPr marL="285750" marR="0" lvl="0" indent="-169863" algn="l" rtl="0">
              <a:spcBef>
                <a:spcPts val="0"/>
              </a:spcBef>
              <a:spcAft>
                <a:spcPts val="0"/>
              </a:spcAft>
              <a:buClr>
                <a:schemeClr val="dk2"/>
              </a:buClr>
              <a:buSzPts val="1100"/>
              <a:buFont typeface="Noto Sans Symbols"/>
              <a:buChar char="▪"/>
            </a:pPr>
            <a:r>
              <a:rPr lang="en-GB" sz="1100" dirty="0">
                <a:solidFill>
                  <a:schemeClr val="dk1"/>
                </a:solidFill>
                <a:latin typeface="Calibri"/>
                <a:ea typeface="Calibri"/>
                <a:cs typeface="Calibri"/>
                <a:sym typeface="Calibri"/>
              </a:rPr>
              <a:t>M14: [</a:t>
            </a:r>
            <a:r>
              <a:rPr lang="en-GB" sz="1100" dirty="0">
                <a:solidFill>
                  <a:schemeClr val="dk1"/>
                </a:solidFill>
                <a:latin typeface="Georgia" panose="02040502050405020303" pitchFamily="18" charset="0"/>
                <a:ea typeface="Calibri"/>
                <a:cs typeface="Calibri"/>
                <a:sym typeface="Calibri"/>
              </a:rPr>
              <a:t>INSERT</a:t>
            </a:r>
            <a:r>
              <a:rPr lang="en-GB" sz="1100" dirty="0">
                <a:solidFill>
                  <a:schemeClr val="dk1"/>
                </a:solidFill>
                <a:latin typeface="Calibri"/>
                <a:ea typeface="Calibri"/>
                <a:cs typeface="Calibri"/>
                <a:sym typeface="Calibri"/>
              </a:rPr>
              <a:t> NAME]</a:t>
            </a:r>
            <a:endParaRPr sz="1100" dirty="0">
              <a:solidFill>
                <a:schemeClr val="dk1"/>
              </a:solidFill>
              <a:latin typeface="Calibri"/>
              <a:ea typeface="Calibri"/>
              <a:cs typeface="Calibri"/>
              <a:sym typeface="Calibri"/>
            </a:endParaRPr>
          </a:p>
          <a:p>
            <a:pPr marL="115887" marR="0" lvl="0" indent="0" algn="l" rtl="0">
              <a:spcBef>
                <a:spcPts val="0"/>
              </a:spcBef>
              <a:spcAft>
                <a:spcPts val="0"/>
              </a:spcAft>
              <a:buNone/>
            </a:pPr>
            <a:endParaRPr sz="1100" dirty="0">
              <a:solidFill>
                <a:schemeClr val="dk1"/>
              </a:solidFill>
              <a:latin typeface="Calibri"/>
              <a:ea typeface="Calibri"/>
              <a:cs typeface="Calibri"/>
              <a:sym typeface="Calibri"/>
            </a:endParaRPr>
          </a:p>
        </p:txBody>
      </p:sp>
      <p:sp>
        <p:nvSpPr>
          <p:cNvPr id="731" name="Google Shape;731;p35"/>
          <p:cNvSpPr/>
          <p:nvPr/>
        </p:nvSpPr>
        <p:spPr>
          <a:xfrm>
            <a:off x="5029993" y="5046553"/>
            <a:ext cx="114300" cy="114300"/>
          </a:xfrm>
          <a:prstGeom prst="triangle">
            <a:avLst>
              <a:gd name="adj" fmla="val 50000"/>
            </a:avLst>
          </a:prstGeom>
          <a:solidFill>
            <a:srgbClr val="C30C3E"/>
          </a:solidFill>
          <a:ln w="9525" cap="flat" cmpd="sng">
            <a:solidFill>
              <a:srgbClr val="C30C3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dk1"/>
              </a:solidFill>
              <a:latin typeface="Calibri"/>
              <a:ea typeface="Calibri"/>
              <a:cs typeface="Calibri"/>
              <a:sym typeface="Calibri"/>
            </a:endParaRPr>
          </a:p>
        </p:txBody>
      </p:sp>
      <p:sp>
        <p:nvSpPr>
          <p:cNvPr id="732" name="Google Shape;732;p35"/>
          <p:cNvSpPr/>
          <p:nvPr/>
        </p:nvSpPr>
        <p:spPr>
          <a:xfrm>
            <a:off x="4934340" y="5203872"/>
            <a:ext cx="346882" cy="168275"/>
          </a:xfrm>
          <a:prstGeom prst="rect">
            <a:avLst/>
          </a:prstGeom>
          <a:solidFill>
            <a:schemeClr val="lt1"/>
          </a:solidFill>
          <a:ln>
            <a:noFill/>
          </a:ln>
        </p:spPr>
        <p:txBody>
          <a:bodyPr spcFirstLastPara="1" wrap="square" lIns="0" tIns="0" rIns="0" bIns="0" anchor="t" anchorCtr="0">
            <a:noAutofit/>
          </a:bodyPr>
          <a:lstStyle/>
          <a:p>
            <a:pPr marL="0" marR="0" lvl="0" indent="0" algn="l" rtl="0">
              <a:spcBef>
                <a:spcPts val="0"/>
              </a:spcBef>
              <a:spcAft>
                <a:spcPts val="0"/>
              </a:spcAft>
              <a:buNone/>
            </a:pPr>
            <a:r>
              <a:rPr lang="en-GB" sz="1100" dirty="0">
                <a:solidFill>
                  <a:schemeClr val="dk1"/>
                </a:solidFill>
                <a:latin typeface="Calibri"/>
                <a:ea typeface="Calibri"/>
                <a:cs typeface="Calibri"/>
                <a:sym typeface="Calibri"/>
              </a:rPr>
              <a:t>M11</a:t>
            </a:r>
            <a:endParaRPr sz="1100" dirty="0">
              <a:solidFill>
                <a:schemeClr val="dk1"/>
              </a:solidFill>
              <a:latin typeface="Calibri"/>
              <a:ea typeface="Calibri"/>
              <a:cs typeface="Calibri"/>
              <a:sym typeface="Calibri"/>
            </a:endParaRPr>
          </a:p>
        </p:txBody>
      </p:sp>
      <p:sp>
        <p:nvSpPr>
          <p:cNvPr id="690" name="Google Shape;690;p35"/>
          <p:cNvSpPr/>
          <p:nvPr/>
        </p:nvSpPr>
        <p:spPr>
          <a:xfrm>
            <a:off x="7733506" y="6143481"/>
            <a:ext cx="114300" cy="114300"/>
          </a:xfrm>
          <a:prstGeom prst="triangle">
            <a:avLst>
              <a:gd name="adj" fmla="val 50000"/>
            </a:avLst>
          </a:prstGeom>
          <a:solidFill>
            <a:srgbClr val="C30C3E"/>
          </a:solidFill>
          <a:ln w="9525" cap="flat" cmpd="sng">
            <a:solidFill>
              <a:srgbClr val="C30C3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dk1"/>
              </a:solidFill>
              <a:latin typeface="Arial"/>
              <a:ea typeface="Arial"/>
              <a:cs typeface="Arial"/>
              <a:sym typeface="Arial"/>
            </a:endParaRPr>
          </a:p>
        </p:txBody>
      </p:sp>
      <p:sp>
        <p:nvSpPr>
          <p:cNvPr id="705" name="Google Shape;705;p35"/>
          <p:cNvSpPr/>
          <p:nvPr/>
        </p:nvSpPr>
        <p:spPr>
          <a:xfrm>
            <a:off x="7565460" y="6280006"/>
            <a:ext cx="322034" cy="168275"/>
          </a:xfrm>
          <a:prstGeom prst="rect">
            <a:avLst/>
          </a:prstGeom>
          <a:solidFill>
            <a:schemeClr val="lt1"/>
          </a:solidFill>
          <a:ln>
            <a:noFill/>
          </a:ln>
        </p:spPr>
        <p:txBody>
          <a:bodyPr spcFirstLastPara="1" wrap="square" lIns="0" tIns="0" rIns="0" bIns="0" anchor="t" anchorCtr="0">
            <a:noAutofit/>
          </a:bodyPr>
          <a:lstStyle/>
          <a:p>
            <a:pPr marL="0" marR="0" lvl="0" indent="0" algn="l" rtl="0">
              <a:spcBef>
                <a:spcPts val="0"/>
              </a:spcBef>
              <a:spcAft>
                <a:spcPts val="0"/>
              </a:spcAft>
              <a:buNone/>
            </a:pPr>
            <a:r>
              <a:rPr lang="en-GB" sz="1100" dirty="0">
                <a:solidFill>
                  <a:schemeClr val="dk1"/>
                </a:solidFill>
                <a:latin typeface="Arial"/>
                <a:ea typeface="Arial"/>
                <a:cs typeface="Arial"/>
                <a:sym typeface="Arial"/>
              </a:rPr>
              <a:t>M14</a:t>
            </a:r>
            <a:endParaRPr sz="1100" dirty="0">
              <a:solidFill>
                <a:schemeClr val="dk1"/>
              </a:solidFill>
              <a:latin typeface="Arial"/>
              <a:ea typeface="Arial"/>
              <a:cs typeface="Arial"/>
              <a:sym typeface="Arial"/>
            </a:endParaRPr>
          </a:p>
        </p:txBody>
      </p:sp>
      <p:sp>
        <p:nvSpPr>
          <p:cNvPr id="2" name="Google Shape;659;p35">
            <a:extLst>
              <a:ext uri="{FF2B5EF4-FFF2-40B4-BE49-F238E27FC236}">
                <a16:creationId xmlns:a16="http://schemas.microsoft.com/office/drawing/2014/main" id="{A5D46A68-3A65-4400-9685-29C5595F2962}"/>
              </a:ext>
            </a:extLst>
          </p:cNvPr>
          <p:cNvSpPr/>
          <p:nvPr/>
        </p:nvSpPr>
        <p:spPr>
          <a:xfrm>
            <a:off x="2632493" y="916658"/>
            <a:ext cx="689646" cy="215941"/>
          </a:xfrm>
          <a:prstGeom prst="rect">
            <a:avLst/>
          </a:prstGeom>
          <a:noFill/>
          <a:ln w="9525" cap="flat" cmpd="sng">
            <a:solidFill>
              <a:schemeClr val="dk1"/>
            </a:solidFill>
            <a:prstDash val="solid"/>
            <a:miter lim="800000"/>
            <a:headEnd type="none" w="sm" len="sm"/>
            <a:tailEnd type="none" w="sm" len="sm"/>
          </a:ln>
        </p:spPr>
        <p:txBody>
          <a:bodyPr spcFirstLastPara="1" wrap="square" lIns="0" tIns="23800" rIns="0" bIns="23800" anchor="ctr" anchorCtr="0">
            <a:noAutofit/>
          </a:bodyPr>
          <a:lstStyle/>
          <a:p>
            <a:pPr marL="0" marR="0" lvl="0" indent="0" algn="ctr" rtl="0">
              <a:spcBef>
                <a:spcPts val="0"/>
              </a:spcBef>
              <a:spcAft>
                <a:spcPts val="0"/>
              </a:spcAft>
              <a:buNone/>
            </a:pPr>
            <a:r>
              <a:rPr lang="en-GB" sz="1100" dirty="0">
                <a:solidFill>
                  <a:schemeClr val="dk1"/>
                </a:solidFill>
                <a:latin typeface="Georgia" panose="02040502050405020303" pitchFamily="18" charset="0"/>
              </a:rPr>
              <a:t>Aug</a:t>
            </a:r>
            <a:endParaRPr sz="1100" dirty="0">
              <a:solidFill>
                <a:schemeClr val="dk1"/>
              </a:solidFill>
              <a:latin typeface="Georgia" panose="02040502050405020303" pitchFamily="18" charset="0"/>
              <a:sym typeface="Arial"/>
            </a:endParaRPr>
          </a:p>
        </p:txBody>
      </p:sp>
      <p:sp>
        <p:nvSpPr>
          <p:cNvPr id="3" name="Google Shape;659;p35">
            <a:extLst>
              <a:ext uri="{FF2B5EF4-FFF2-40B4-BE49-F238E27FC236}">
                <a16:creationId xmlns:a16="http://schemas.microsoft.com/office/drawing/2014/main" id="{90B84ED8-0D8A-1AC2-10D5-8881C196753F}"/>
              </a:ext>
            </a:extLst>
          </p:cNvPr>
          <p:cNvSpPr/>
          <p:nvPr/>
        </p:nvSpPr>
        <p:spPr>
          <a:xfrm>
            <a:off x="3322478" y="919819"/>
            <a:ext cx="689646" cy="215941"/>
          </a:xfrm>
          <a:prstGeom prst="rect">
            <a:avLst/>
          </a:prstGeom>
          <a:noFill/>
          <a:ln w="9525" cap="flat" cmpd="sng">
            <a:solidFill>
              <a:schemeClr val="dk1"/>
            </a:solidFill>
            <a:prstDash val="solid"/>
            <a:miter lim="800000"/>
            <a:headEnd type="none" w="sm" len="sm"/>
            <a:tailEnd type="none" w="sm" len="sm"/>
          </a:ln>
        </p:spPr>
        <p:txBody>
          <a:bodyPr spcFirstLastPara="1" wrap="square" lIns="0" tIns="23800" rIns="0" bIns="23800" anchor="ctr" anchorCtr="0">
            <a:noAutofit/>
          </a:bodyPr>
          <a:lstStyle/>
          <a:p>
            <a:pPr marL="0" marR="0" lvl="0" indent="0" algn="ctr" rtl="0">
              <a:spcBef>
                <a:spcPts val="0"/>
              </a:spcBef>
              <a:spcAft>
                <a:spcPts val="0"/>
              </a:spcAft>
              <a:buNone/>
            </a:pPr>
            <a:r>
              <a:rPr lang="en-GB" sz="1100" dirty="0">
                <a:solidFill>
                  <a:schemeClr val="dk1"/>
                </a:solidFill>
                <a:latin typeface="Georgia" panose="02040502050405020303" pitchFamily="18" charset="0"/>
              </a:rPr>
              <a:t>Sep</a:t>
            </a:r>
            <a:endParaRPr sz="1100" dirty="0">
              <a:solidFill>
                <a:schemeClr val="dk1"/>
              </a:solidFill>
              <a:latin typeface="Georgia" panose="02040502050405020303" pitchFamily="18" charset="0"/>
              <a:sym typeface="Arial"/>
            </a:endParaRPr>
          </a:p>
        </p:txBody>
      </p:sp>
      <p:sp>
        <p:nvSpPr>
          <p:cNvPr id="4" name="Google Shape;659;p35">
            <a:extLst>
              <a:ext uri="{FF2B5EF4-FFF2-40B4-BE49-F238E27FC236}">
                <a16:creationId xmlns:a16="http://schemas.microsoft.com/office/drawing/2014/main" id="{185A547C-9387-DB54-09F5-07B63AF8B021}"/>
              </a:ext>
            </a:extLst>
          </p:cNvPr>
          <p:cNvSpPr/>
          <p:nvPr/>
        </p:nvSpPr>
        <p:spPr>
          <a:xfrm>
            <a:off x="4010990" y="919970"/>
            <a:ext cx="689646" cy="215941"/>
          </a:xfrm>
          <a:prstGeom prst="rect">
            <a:avLst/>
          </a:prstGeom>
          <a:noFill/>
          <a:ln w="9525" cap="flat" cmpd="sng">
            <a:solidFill>
              <a:schemeClr val="dk1"/>
            </a:solidFill>
            <a:prstDash val="solid"/>
            <a:miter lim="800000"/>
            <a:headEnd type="none" w="sm" len="sm"/>
            <a:tailEnd type="none" w="sm" len="sm"/>
          </a:ln>
        </p:spPr>
        <p:txBody>
          <a:bodyPr spcFirstLastPara="1" wrap="square" lIns="0" tIns="23800" rIns="0" bIns="23800" anchor="ctr" anchorCtr="0">
            <a:noAutofit/>
          </a:bodyPr>
          <a:lstStyle/>
          <a:p>
            <a:pPr marL="0" marR="0" lvl="0" indent="0" algn="ctr" rtl="0">
              <a:spcBef>
                <a:spcPts val="0"/>
              </a:spcBef>
              <a:spcAft>
                <a:spcPts val="0"/>
              </a:spcAft>
              <a:buNone/>
            </a:pPr>
            <a:r>
              <a:rPr lang="en-GB" sz="1100" dirty="0">
                <a:solidFill>
                  <a:schemeClr val="dk1"/>
                </a:solidFill>
                <a:latin typeface="Georgia" panose="02040502050405020303" pitchFamily="18" charset="0"/>
              </a:rPr>
              <a:t>Oct</a:t>
            </a:r>
            <a:endParaRPr sz="1100" dirty="0">
              <a:solidFill>
                <a:schemeClr val="dk1"/>
              </a:solidFill>
              <a:latin typeface="Georgia" panose="02040502050405020303" pitchFamily="18" charset="0"/>
              <a:sym typeface="Arial"/>
            </a:endParaRPr>
          </a:p>
        </p:txBody>
      </p:sp>
      <p:sp>
        <p:nvSpPr>
          <p:cNvPr id="5" name="Google Shape;659;p35">
            <a:extLst>
              <a:ext uri="{FF2B5EF4-FFF2-40B4-BE49-F238E27FC236}">
                <a16:creationId xmlns:a16="http://schemas.microsoft.com/office/drawing/2014/main" id="{0515AEFA-F6FC-6715-416D-C0A103D9F936}"/>
              </a:ext>
            </a:extLst>
          </p:cNvPr>
          <p:cNvSpPr/>
          <p:nvPr/>
        </p:nvSpPr>
        <p:spPr>
          <a:xfrm>
            <a:off x="4699660" y="919819"/>
            <a:ext cx="689646" cy="215941"/>
          </a:xfrm>
          <a:prstGeom prst="rect">
            <a:avLst/>
          </a:prstGeom>
          <a:noFill/>
          <a:ln w="9525" cap="flat" cmpd="sng">
            <a:solidFill>
              <a:schemeClr val="dk1"/>
            </a:solidFill>
            <a:prstDash val="solid"/>
            <a:miter lim="800000"/>
            <a:headEnd type="none" w="sm" len="sm"/>
            <a:tailEnd type="none" w="sm" len="sm"/>
          </a:ln>
        </p:spPr>
        <p:txBody>
          <a:bodyPr spcFirstLastPara="1" wrap="square" lIns="0" tIns="23800" rIns="0" bIns="23800" anchor="ctr" anchorCtr="0">
            <a:noAutofit/>
          </a:bodyPr>
          <a:lstStyle/>
          <a:p>
            <a:pPr marL="0" marR="0" lvl="0" indent="0" algn="ctr" rtl="0">
              <a:spcBef>
                <a:spcPts val="0"/>
              </a:spcBef>
              <a:spcAft>
                <a:spcPts val="0"/>
              </a:spcAft>
              <a:buNone/>
            </a:pPr>
            <a:r>
              <a:rPr lang="en-GB" sz="1100" dirty="0">
                <a:solidFill>
                  <a:schemeClr val="dk1"/>
                </a:solidFill>
                <a:latin typeface="Georgia" panose="02040502050405020303" pitchFamily="18" charset="0"/>
              </a:rPr>
              <a:t>Nov</a:t>
            </a:r>
            <a:endParaRPr sz="1100" dirty="0">
              <a:solidFill>
                <a:schemeClr val="dk1"/>
              </a:solidFill>
              <a:latin typeface="Georgia" panose="02040502050405020303" pitchFamily="18" charset="0"/>
              <a:sym typeface="Arial"/>
            </a:endParaRPr>
          </a:p>
        </p:txBody>
      </p:sp>
      <p:sp>
        <p:nvSpPr>
          <p:cNvPr id="6" name="Google Shape;659;p35">
            <a:extLst>
              <a:ext uri="{FF2B5EF4-FFF2-40B4-BE49-F238E27FC236}">
                <a16:creationId xmlns:a16="http://schemas.microsoft.com/office/drawing/2014/main" id="{5A11D345-8850-0064-989B-0357A3BFB518}"/>
              </a:ext>
            </a:extLst>
          </p:cNvPr>
          <p:cNvSpPr/>
          <p:nvPr/>
        </p:nvSpPr>
        <p:spPr>
          <a:xfrm>
            <a:off x="5388037" y="917746"/>
            <a:ext cx="689646" cy="215941"/>
          </a:xfrm>
          <a:prstGeom prst="rect">
            <a:avLst/>
          </a:prstGeom>
          <a:noFill/>
          <a:ln w="9525" cap="flat" cmpd="sng">
            <a:solidFill>
              <a:schemeClr val="dk1"/>
            </a:solidFill>
            <a:prstDash val="solid"/>
            <a:miter lim="800000"/>
            <a:headEnd type="none" w="sm" len="sm"/>
            <a:tailEnd type="none" w="sm" len="sm"/>
          </a:ln>
        </p:spPr>
        <p:txBody>
          <a:bodyPr spcFirstLastPara="1" wrap="square" lIns="0" tIns="23800" rIns="0" bIns="23800" anchor="ctr" anchorCtr="0">
            <a:noAutofit/>
          </a:bodyPr>
          <a:lstStyle/>
          <a:p>
            <a:pPr marL="0" marR="0" lvl="0" indent="0" algn="ctr" rtl="0">
              <a:spcBef>
                <a:spcPts val="0"/>
              </a:spcBef>
              <a:spcAft>
                <a:spcPts val="0"/>
              </a:spcAft>
              <a:buNone/>
            </a:pPr>
            <a:r>
              <a:rPr lang="en-GB" sz="1100" dirty="0">
                <a:solidFill>
                  <a:schemeClr val="dk1"/>
                </a:solidFill>
                <a:latin typeface="Georgia" panose="02040502050405020303" pitchFamily="18" charset="0"/>
              </a:rPr>
              <a:t>Dec</a:t>
            </a:r>
            <a:endParaRPr sz="1100" dirty="0">
              <a:solidFill>
                <a:schemeClr val="dk1"/>
              </a:solidFill>
              <a:latin typeface="Georgia" panose="02040502050405020303" pitchFamily="18" charset="0"/>
              <a:sym typeface="Arial"/>
            </a:endParaRPr>
          </a:p>
        </p:txBody>
      </p:sp>
      <p:sp>
        <p:nvSpPr>
          <p:cNvPr id="7" name="Google Shape;659;p35">
            <a:extLst>
              <a:ext uri="{FF2B5EF4-FFF2-40B4-BE49-F238E27FC236}">
                <a16:creationId xmlns:a16="http://schemas.microsoft.com/office/drawing/2014/main" id="{9E1E0AD7-CD5F-4BBF-8BFD-F1E7360C01AF}"/>
              </a:ext>
            </a:extLst>
          </p:cNvPr>
          <p:cNvSpPr/>
          <p:nvPr/>
        </p:nvSpPr>
        <p:spPr>
          <a:xfrm>
            <a:off x="6078022" y="919705"/>
            <a:ext cx="689646" cy="215941"/>
          </a:xfrm>
          <a:prstGeom prst="rect">
            <a:avLst/>
          </a:prstGeom>
          <a:noFill/>
          <a:ln w="9525" cap="flat" cmpd="sng">
            <a:solidFill>
              <a:schemeClr val="dk1"/>
            </a:solidFill>
            <a:prstDash val="solid"/>
            <a:miter lim="800000"/>
            <a:headEnd type="none" w="sm" len="sm"/>
            <a:tailEnd type="none" w="sm" len="sm"/>
          </a:ln>
        </p:spPr>
        <p:txBody>
          <a:bodyPr spcFirstLastPara="1" wrap="square" lIns="0" tIns="23800" rIns="0" bIns="23800" anchor="ctr" anchorCtr="0">
            <a:noAutofit/>
          </a:bodyPr>
          <a:lstStyle/>
          <a:p>
            <a:pPr marL="0" marR="0" lvl="0" indent="0" algn="ctr" rtl="0">
              <a:spcBef>
                <a:spcPts val="0"/>
              </a:spcBef>
              <a:spcAft>
                <a:spcPts val="0"/>
              </a:spcAft>
              <a:buNone/>
            </a:pPr>
            <a:r>
              <a:rPr lang="en-GB" sz="1100" dirty="0">
                <a:solidFill>
                  <a:schemeClr val="dk1"/>
                </a:solidFill>
                <a:latin typeface="Georgia" panose="02040502050405020303" pitchFamily="18" charset="0"/>
              </a:rPr>
              <a:t>Jan</a:t>
            </a:r>
            <a:endParaRPr sz="1100" dirty="0">
              <a:solidFill>
                <a:schemeClr val="dk1"/>
              </a:solidFill>
              <a:latin typeface="Georgia" panose="02040502050405020303" pitchFamily="18" charset="0"/>
              <a:sym typeface="Arial"/>
            </a:endParaRPr>
          </a:p>
        </p:txBody>
      </p:sp>
      <p:sp>
        <p:nvSpPr>
          <p:cNvPr id="8" name="Google Shape;659;p35">
            <a:extLst>
              <a:ext uri="{FF2B5EF4-FFF2-40B4-BE49-F238E27FC236}">
                <a16:creationId xmlns:a16="http://schemas.microsoft.com/office/drawing/2014/main" id="{383A46D7-8EE1-8A53-C3A1-15E3DBE9644F}"/>
              </a:ext>
            </a:extLst>
          </p:cNvPr>
          <p:cNvSpPr/>
          <p:nvPr/>
        </p:nvSpPr>
        <p:spPr>
          <a:xfrm>
            <a:off x="6766534" y="920645"/>
            <a:ext cx="689646" cy="215941"/>
          </a:xfrm>
          <a:prstGeom prst="rect">
            <a:avLst/>
          </a:prstGeom>
          <a:noFill/>
          <a:ln w="9525" cap="flat" cmpd="sng">
            <a:solidFill>
              <a:schemeClr val="dk1"/>
            </a:solidFill>
            <a:prstDash val="solid"/>
            <a:miter lim="800000"/>
            <a:headEnd type="none" w="sm" len="sm"/>
            <a:tailEnd type="none" w="sm" len="sm"/>
          </a:ln>
        </p:spPr>
        <p:txBody>
          <a:bodyPr spcFirstLastPara="1" wrap="square" lIns="0" tIns="23800" rIns="0" bIns="23800" anchor="ctr" anchorCtr="0">
            <a:noAutofit/>
          </a:bodyPr>
          <a:lstStyle/>
          <a:p>
            <a:pPr marL="0" marR="0" lvl="0" indent="0" algn="ctr" rtl="0">
              <a:spcBef>
                <a:spcPts val="0"/>
              </a:spcBef>
              <a:spcAft>
                <a:spcPts val="0"/>
              </a:spcAft>
              <a:buNone/>
            </a:pPr>
            <a:r>
              <a:rPr lang="en-GB" sz="1100" dirty="0">
                <a:solidFill>
                  <a:schemeClr val="dk1"/>
                </a:solidFill>
                <a:latin typeface="Georgia" panose="02040502050405020303" pitchFamily="18" charset="0"/>
              </a:rPr>
              <a:t>Feb</a:t>
            </a:r>
            <a:endParaRPr sz="1100" dirty="0">
              <a:solidFill>
                <a:schemeClr val="dk1"/>
              </a:solidFill>
              <a:latin typeface="Georgia" panose="02040502050405020303" pitchFamily="18" charset="0"/>
              <a:sym typeface="Arial"/>
            </a:endParaRPr>
          </a:p>
        </p:txBody>
      </p:sp>
      <p:sp>
        <p:nvSpPr>
          <p:cNvPr id="9" name="Google Shape;659;p35">
            <a:extLst>
              <a:ext uri="{FF2B5EF4-FFF2-40B4-BE49-F238E27FC236}">
                <a16:creationId xmlns:a16="http://schemas.microsoft.com/office/drawing/2014/main" id="{A3573C89-DCC6-BD75-27DD-DA3305A717EC}"/>
              </a:ext>
            </a:extLst>
          </p:cNvPr>
          <p:cNvSpPr/>
          <p:nvPr/>
        </p:nvSpPr>
        <p:spPr>
          <a:xfrm>
            <a:off x="7455194" y="919705"/>
            <a:ext cx="689646" cy="215941"/>
          </a:xfrm>
          <a:prstGeom prst="rect">
            <a:avLst/>
          </a:prstGeom>
          <a:noFill/>
          <a:ln w="9525" cap="flat" cmpd="sng">
            <a:solidFill>
              <a:schemeClr val="dk1"/>
            </a:solidFill>
            <a:prstDash val="solid"/>
            <a:miter lim="800000"/>
            <a:headEnd type="none" w="sm" len="sm"/>
            <a:tailEnd type="none" w="sm" len="sm"/>
          </a:ln>
        </p:spPr>
        <p:txBody>
          <a:bodyPr spcFirstLastPara="1" wrap="square" lIns="0" tIns="23800" rIns="0" bIns="23800" anchor="ctr" anchorCtr="0">
            <a:noAutofit/>
          </a:bodyPr>
          <a:lstStyle/>
          <a:p>
            <a:pPr marL="0" marR="0" lvl="0" indent="0" algn="ctr" rtl="0">
              <a:spcBef>
                <a:spcPts val="0"/>
              </a:spcBef>
              <a:spcAft>
                <a:spcPts val="0"/>
              </a:spcAft>
              <a:buNone/>
            </a:pPr>
            <a:r>
              <a:rPr lang="en-GB" sz="1100" dirty="0">
                <a:solidFill>
                  <a:schemeClr val="dk1"/>
                </a:solidFill>
                <a:latin typeface="Georgia" panose="02040502050405020303" pitchFamily="18" charset="0"/>
                <a:sym typeface="Arial"/>
              </a:rPr>
              <a:t>Mar</a:t>
            </a:r>
            <a:endParaRPr sz="1100" dirty="0">
              <a:solidFill>
                <a:schemeClr val="dk1"/>
              </a:solidFill>
              <a:latin typeface="Georgia" panose="02040502050405020303" pitchFamily="18" charset="0"/>
              <a:sym typeface="Arial"/>
            </a:endParaRPr>
          </a:p>
        </p:txBody>
      </p:sp>
      <p:sp>
        <p:nvSpPr>
          <p:cNvPr id="10" name="Google Shape;659;p35">
            <a:extLst>
              <a:ext uri="{FF2B5EF4-FFF2-40B4-BE49-F238E27FC236}">
                <a16:creationId xmlns:a16="http://schemas.microsoft.com/office/drawing/2014/main" id="{3A0F60F1-1393-89C2-2620-B4032EECA714}"/>
              </a:ext>
            </a:extLst>
          </p:cNvPr>
          <p:cNvSpPr/>
          <p:nvPr/>
        </p:nvSpPr>
        <p:spPr>
          <a:xfrm>
            <a:off x="8149921" y="920645"/>
            <a:ext cx="689646" cy="215941"/>
          </a:xfrm>
          <a:prstGeom prst="rect">
            <a:avLst/>
          </a:prstGeom>
          <a:noFill/>
          <a:ln w="9525" cap="flat" cmpd="sng">
            <a:solidFill>
              <a:schemeClr val="dk1"/>
            </a:solidFill>
            <a:prstDash val="solid"/>
            <a:miter lim="800000"/>
            <a:headEnd type="none" w="sm" len="sm"/>
            <a:tailEnd type="none" w="sm" len="sm"/>
          </a:ln>
        </p:spPr>
        <p:txBody>
          <a:bodyPr spcFirstLastPara="1" wrap="square" lIns="0" tIns="23800" rIns="0" bIns="23800" anchor="ctr" anchorCtr="0">
            <a:noAutofit/>
          </a:bodyPr>
          <a:lstStyle/>
          <a:p>
            <a:pPr marL="0" marR="0" lvl="0" indent="0" algn="ctr" rtl="0">
              <a:spcBef>
                <a:spcPts val="0"/>
              </a:spcBef>
              <a:spcAft>
                <a:spcPts val="0"/>
              </a:spcAft>
              <a:buNone/>
            </a:pPr>
            <a:r>
              <a:rPr lang="en-GB" sz="1100" dirty="0">
                <a:solidFill>
                  <a:schemeClr val="dk1"/>
                </a:solidFill>
                <a:latin typeface="Georgia" panose="02040502050405020303" pitchFamily="18" charset="0"/>
              </a:rPr>
              <a:t>Apr</a:t>
            </a:r>
            <a:endParaRPr sz="1100" dirty="0">
              <a:solidFill>
                <a:schemeClr val="dk1"/>
              </a:solidFill>
              <a:latin typeface="Georgia" panose="02040502050405020303" pitchFamily="18" charset="0"/>
              <a:sym typeface="Arial"/>
            </a:endParaRPr>
          </a:p>
        </p:txBody>
      </p:sp>
      <p:sp>
        <p:nvSpPr>
          <p:cNvPr id="11" name="Google Shape;659;p35">
            <a:extLst>
              <a:ext uri="{FF2B5EF4-FFF2-40B4-BE49-F238E27FC236}">
                <a16:creationId xmlns:a16="http://schemas.microsoft.com/office/drawing/2014/main" id="{B0D76DC9-AFFC-3045-8E3A-39FC01AD609A}"/>
              </a:ext>
            </a:extLst>
          </p:cNvPr>
          <p:cNvSpPr/>
          <p:nvPr/>
        </p:nvSpPr>
        <p:spPr>
          <a:xfrm>
            <a:off x="8838591" y="919429"/>
            <a:ext cx="689646" cy="215941"/>
          </a:xfrm>
          <a:prstGeom prst="rect">
            <a:avLst/>
          </a:prstGeom>
          <a:noFill/>
          <a:ln w="9525" cap="flat" cmpd="sng">
            <a:solidFill>
              <a:schemeClr val="dk1"/>
            </a:solidFill>
            <a:prstDash val="solid"/>
            <a:miter lim="800000"/>
            <a:headEnd type="none" w="sm" len="sm"/>
            <a:tailEnd type="none" w="sm" len="sm"/>
          </a:ln>
        </p:spPr>
        <p:txBody>
          <a:bodyPr spcFirstLastPara="1" wrap="square" lIns="0" tIns="23800" rIns="0" bIns="23800" anchor="ctr" anchorCtr="0">
            <a:noAutofit/>
          </a:bodyPr>
          <a:lstStyle/>
          <a:p>
            <a:pPr marL="0" marR="0" lvl="0" indent="0" algn="ctr" rtl="0">
              <a:spcBef>
                <a:spcPts val="0"/>
              </a:spcBef>
              <a:spcAft>
                <a:spcPts val="0"/>
              </a:spcAft>
              <a:buNone/>
            </a:pPr>
            <a:r>
              <a:rPr lang="en-GB" sz="1100" dirty="0">
                <a:solidFill>
                  <a:schemeClr val="dk1"/>
                </a:solidFill>
                <a:latin typeface="Georgia" panose="02040502050405020303" pitchFamily="18" charset="0"/>
                <a:sym typeface="Arial"/>
              </a:rPr>
              <a:t>May</a:t>
            </a:r>
            <a:endParaRPr sz="1100" dirty="0">
              <a:solidFill>
                <a:schemeClr val="dk1"/>
              </a:solidFill>
              <a:latin typeface="Georgia" panose="02040502050405020303" pitchFamily="18" charset="0"/>
              <a:sym typeface="Arial"/>
            </a:endParaRPr>
          </a:p>
        </p:txBody>
      </p:sp>
      <p:sp>
        <p:nvSpPr>
          <p:cNvPr id="12" name="Google Shape;659;p35">
            <a:extLst>
              <a:ext uri="{FF2B5EF4-FFF2-40B4-BE49-F238E27FC236}">
                <a16:creationId xmlns:a16="http://schemas.microsoft.com/office/drawing/2014/main" id="{AF4FCC99-E697-9A63-4F84-BD662F58E392}"/>
              </a:ext>
            </a:extLst>
          </p:cNvPr>
          <p:cNvSpPr/>
          <p:nvPr/>
        </p:nvSpPr>
        <p:spPr>
          <a:xfrm>
            <a:off x="9533318" y="917524"/>
            <a:ext cx="689646" cy="215941"/>
          </a:xfrm>
          <a:prstGeom prst="rect">
            <a:avLst/>
          </a:prstGeom>
          <a:noFill/>
          <a:ln w="9525" cap="flat" cmpd="sng">
            <a:solidFill>
              <a:schemeClr val="dk1"/>
            </a:solidFill>
            <a:prstDash val="solid"/>
            <a:miter lim="800000"/>
            <a:headEnd type="none" w="sm" len="sm"/>
            <a:tailEnd type="none" w="sm" len="sm"/>
          </a:ln>
        </p:spPr>
        <p:txBody>
          <a:bodyPr spcFirstLastPara="1" wrap="square" lIns="0" tIns="23800" rIns="0" bIns="23800" anchor="ctr" anchorCtr="0">
            <a:noAutofit/>
          </a:bodyPr>
          <a:lstStyle/>
          <a:p>
            <a:pPr marL="0" marR="0" lvl="0" indent="0" algn="ctr" rtl="0">
              <a:spcBef>
                <a:spcPts val="0"/>
              </a:spcBef>
              <a:spcAft>
                <a:spcPts val="0"/>
              </a:spcAft>
              <a:buNone/>
            </a:pPr>
            <a:r>
              <a:rPr lang="en-GB" sz="1100" dirty="0">
                <a:solidFill>
                  <a:schemeClr val="dk1"/>
                </a:solidFill>
                <a:latin typeface="Georgia" panose="02040502050405020303" pitchFamily="18" charset="0"/>
              </a:rPr>
              <a:t>June</a:t>
            </a:r>
            <a:endParaRPr sz="1100" dirty="0">
              <a:solidFill>
                <a:schemeClr val="dk1"/>
              </a:solidFill>
              <a:latin typeface="Georgia" panose="02040502050405020303" pitchFamily="18" charset="0"/>
              <a:sym typeface="Arial"/>
            </a:endParaRPr>
          </a:p>
        </p:txBody>
      </p:sp>
      <p:sp>
        <p:nvSpPr>
          <p:cNvPr id="13" name="Google Shape;659;p35">
            <a:extLst>
              <a:ext uri="{FF2B5EF4-FFF2-40B4-BE49-F238E27FC236}">
                <a16:creationId xmlns:a16="http://schemas.microsoft.com/office/drawing/2014/main" id="{A5E6C136-8462-71A1-83C4-B6EFE89CBC59}"/>
              </a:ext>
            </a:extLst>
          </p:cNvPr>
          <p:cNvSpPr/>
          <p:nvPr/>
        </p:nvSpPr>
        <p:spPr>
          <a:xfrm>
            <a:off x="10223303" y="919489"/>
            <a:ext cx="689646" cy="215941"/>
          </a:xfrm>
          <a:prstGeom prst="rect">
            <a:avLst/>
          </a:prstGeom>
          <a:noFill/>
          <a:ln w="9525" cap="flat" cmpd="sng">
            <a:solidFill>
              <a:schemeClr val="dk1"/>
            </a:solidFill>
            <a:prstDash val="solid"/>
            <a:miter lim="800000"/>
            <a:headEnd type="none" w="sm" len="sm"/>
            <a:tailEnd type="none" w="sm" len="sm"/>
          </a:ln>
        </p:spPr>
        <p:txBody>
          <a:bodyPr spcFirstLastPara="1" wrap="square" lIns="0" tIns="23800" rIns="0" bIns="23800" anchor="ctr" anchorCtr="0">
            <a:noAutofit/>
          </a:bodyPr>
          <a:lstStyle/>
          <a:p>
            <a:pPr marL="0" marR="0" lvl="0" indent="0" algn="ctr" rtl="0">
              <a:spcBef>
                <a:spcPts val="0"/>
              </a:spcBef>
              <a:spcAft>
                <a:spcPts val="0"/>
              </a:spcAft>
              <a:buNone/>
            </a:pPr>
            <a:r>
              <a:rPr lang="en-GB" sz="1100" dirty="0">
                <a:solidFill>
                  <a:schemeClr val="dk1"/>
                </a:solidFill>
                <a:latin typeface="Georgia" panose="02040502050405020303" pitchFamily="18" charset="0"/>
              </a:rPr>
              <a:t>Jul</a:t>
            </a:r>
            <a:endParaRPr sz="1100" dirty="0">
              <a:solidFill>
                <a:schemeClr val="dk1"/>
              </a:solidFill>
              <a:latin typeface="Georgia" panose="02040502050405020303" pitchFamily="18" charset="0"/>
              <a:sym typeface="Arial"/>
            </a:endParaRPr>
          </a:p>
        </p:txBody>
      </p:sp>
      <p:sp>
        <p:nvSpPr>
          <p:cNvPr id="14" name="Google Shape;659;p35">
            <a:extLst>
              <a:ext uri="{FF2B5EF4-FFF2-40B4-BE49-F238E27FC236}">
                <a16:creationId xmlns:a16="http://schemas.microsoft.com/office/drawing/2014/main" id="{74961612-259C-EE38-F599-57E787CB14C1}"/>
              </a:ext>
            </a:extLst>
          </p:cNvPr>
          <p:cNvSpPr/>
          <p:nvPr/>
        </p:nvSpPr>
        <p:spPr>
          <a:xfrm>
            <a:off x="10916699" y="919715"/>
            <a:ext cx="689646" cy="215941"/>
          </a:xfrm>
          <a:prstGeom prst="rect">
            <a:avLst/>
          </a:prstGeom>
          <a:noFill/>
          <a:ln w="9525" cap="flat" cmpd="sng">
            <a:solidFill>
              <a:schemeClr val="dk1"/>
            </a:solidFill>
            <a:prstDash val="solid"/>
            <a:miter lim="800000"/>
            <a:headEnd type="none" w="sm" len="sm"/>
            <a:tailEnd type="none" w="sm" len="sm"/>
          </a:ln>
        </p:spPr>
        <p:txBody>
          <a:bodyPr spcFirstLastPara="1" wrap="square" lIns="0" tIns="23800" rIns="0" bIns="23800" anchor="ctr" anchorCtr="0">
            <a:noAutofit/>
          </a:bodyPr>
          <a:lstStyle/>
          <a:p>
            <a:pPr marL="0" marR="0" lvl="0" indent="0" algn="ctr" rtl="0">
              <a:spcBef>
                <a:spcPts val="0"/>
              </a:spcBef>
              <a:spcAft>
                <a:spcPts val="0"/>
              </a:spcAft>
              <a:buNone/>
            </a:pPr>
            <a:r>
              <a:rPr lang="en-GB" sz="1100" dirty="0">
                <a:solidFill>
                  <a:schemeClr val="dk1"/>
                </a:solidFill>
                <a:latin typeface="Georgia" panose="02040502050405020303" pitchFamily="18" charset="0"/>
                <a:sym typeface="Arial"/>
              </a:rPr>
              <a:t>Aug</a:t>
            </a:r>
            <a:endParaRPr sz="1100" dirty="0">
              <a:solidFill>
                <a:schemeClr val="dk1"/>
              </a:solidFill>
              <a:latin typeface="Georgia" panose="02040502050405020303" pitchFamily="18" charset="0"/>
              <a:sym typeface="Arial"/>
            </a:endParaRPr>
          </a:p>
        </p:txBody>
      </p:sp>
      <p:sp>
        <p:nvSpPr>
          <p:cNvPr id="15" name="Google Shape;657;p35">
            <a:extLst>
              <a:ext uri="{FF2B5EF4-FFF2-40B4-BE49-F238E27FC236}">
                <a16:creationId xmlns:a16="http://schemas.microsoft.com/office/drawing/2014/main" id="{8F924315-6D70-E6F4-2155-6F6BA6C8577E}"/>
              </a:ext>
            </a:extLst>
          </p:cNvPr>
          <p:cNvSpPr/>
          <p:nvPr/>
        </p:nvSpPr>
        <p:spPr>
          <a:xfrm>
            <a:off x="6096000" y="697457"/>
            <a:ext cx="5502317" cy="194985"/>
          </a:xfrm>
          <a:prstGeom prst="rect">
            <a:avLst/>
          </a:prstGeom>
          <a:noFill/>
          <a:ln w="9525" cap="flat" cmpd="sng">
            <a:solidFill>
              <a:schemeClr val="dk1"/>
            </a:solidFill>
            <a:prstDash val="solid"/>
            <a:miter lim="800000"/>
            <a:headEnd type="none" w="sm" len="sm"/>
            <a:tailEnd type="none" w="sm" len="sm"/>
          </a:ln>
        </p:spPr>
        <p:txBody>
          <a:bodyPr spcFirstLastPara="1" wrap="square" lIns="0" tIns="23800" rIns="0" bIns="23800" anchor="ctr" anchorCtr="0">
            <a:noAutofit/>
          </a:bodyPr>
          <a:lstStyle/>
          <a:p>
            <a:pPr marL="0" marR="0" lvl="0" indent="0" algn="ctr" rtl="0">
              <a:spcBef>
                <a:spcPts val="0"/>
              </a:spcBef>
              <a:spcAft>
                <a:spcPts val="0"/>
              </a:spcAft>
              <a:buNone/>
            </a:pPr>
            <a:r>
              <a:rPr lang="en-GB" sz="1100" b="1" dirty="0">
                <a:solidFill>
                  <a:schemeClr val="dk1"/>
                </a:solidFill>
                <a:latin typeface="Georgia" panose="02040502050405020303" pitchFamily="18" charset="0"/>
                <a:sym typeface="Arial"/>
              </a:rPr>
              <a:t>2025</a:t>
            </a:r>
            <a:endParaRPr dirty="0">
              <a:latin typeface="Georgia" panose="02040502050405020303"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745"/>
        <p:cNvGrpSpPr/>
        <p:nvPr/>
      </p:nvGrpSpPr>
      <p:grpSpPr>
        <a:xfrm>
          <a:off x="0" y="0"/>
          <a:ext cx="0" cy="0"/>
          <a:chOff x="0" y="0"/>
          <a:chExt cx="0" cy="0"/>
        </a:xfrm>
      </p:grpSpPr>
      <p:sp>
        <p:nvSpPr>
          <p:cNvPr id="746" name="Google Shape;746;p36"/>
          <p:cNvSpPr txBox="1">
            <a:spLocks noGrp="1"/>
          </p:cNvSpPr>
          <p:nvPr>
            <p:ph type="title"/>
          </p:nvPr>
        </p:nvSpPr>
        <p:spPr>
          <a:xfrm>
            <a:off x="300379" y="215253"/>
            <a:ext cx="10876607" cy="338554"/>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accent1"/>
              </a:buClr>
              <a:buSzPts val="2200"/>
              <a:buFont typeface="Arial"/>
              <a:buNone/>
            </a:pPr>
            <a:r>
              <a:rPr lang="en-GB" dirty="0">
                <a:solidFill>
                  <a:srgbClr val="FFC000"/>
                </a:solidFill>
                <a:latin typeface="Georgia" panose="02040502050405020303" pitchFamily="18" charset="0"/>
              </a:rPr>
              <a:t>Budget Breakdown (for start-up funds)</a:t>
            </a:r>
            <a:endParaRPr dirty="0">
              <a:solidFill>
                <a:srgbClr val="FFC000"/>
              </a:solidFill>
              <a:latin typeface="Georgia" panose="02040502050405020303" pitchFamily="18" charset="0"/>
            </a:endParaRPr>
          </a:p>
        </p:txBody>
      </p:sp>
      <p:graphicFrame>
        <p:nvGraphicFramePr>
          <p:cNvPr id="5" name="Table 2">
            <a:extLst>
              <a:ext uri="{FF2B5EF4-FFF2-40B4-BE49-F238E27FC236}">
                <a16:creationId xmlns:a16="http://schemas.microsoft.com/office/drawing/2014/main" id="{9052F1DC-3567-324C-8E7D-567224EE4310}"/>
              </a:ext>
            </a:extLst>
          </p:cNvPr>
          <p:cNvGraphicFramePr>
            <a:graphicFrameLocks noGrp="1"/>
          </p:cNvGraphicFramePr>
          <p:nvPr>
            <p:extLst>
              <p:ext uri="{D42A27DB-BD31-4B8C-83A1-F6EECF244321}">
                <p14:modId xmlns:p14="http://schemas.microsoft.com/office/powerpoint/2010/main" val="657432420"/>
              </p:ext>
            </p:extLst>
          </p:nvPr>
        </p:nvGraphicFramePr>
        <p:xfrm>
          <a:off x="300379" y="887767"/>
          <a:ext cx="11604575" cy="5709595"/>
        </p:xfrm>
        <a:graphic>
          <a:graphicData uri="http://schemas.openxmlformats.org/drawingml/2006/table">
            <a:tbl>
              <a:tblPr firstRow="1" bandRow="1">
                <a:tableStyleId>{C7654D37-9C52-4AB0-A408-50249EE482D8}</a:tableStyleId>
              </a:tblPr>
              <a:tblGrid>
                <a:gridCol w="2320915">
                  <a:extLst>
                    <a:ext uri="{9D8B030D-6E8A-4147-A177-3AD203B41FA5}">
                      <a16:colId xmlns:a16="http://schemas.microsoft.com/office/drawing/2014/main" val="1374488837"/>
                    </a:ext>
                  </a:extLst>
                </a:gridCol>
                <a:gridCol w="2320915">
                  <a:extLst>
                    <a:ext uri="{9D8B030D-6E8A-4147-A177-3AD203B41FA5}">
                      <a16:colId xmlns:a16="http://schemas.microsoft.com/office/drawing/2014/main" val="1599740272"/>
                    </a:ext>
                  </a:extLst>
                </a:gridCol>
                <a:gridCol w="2320915">
                  <a:extLst>
                    <a:ext uri="{9D8B030D-6E8A-4147-A177-3AD203B41FA5}">
                      <a16:colId xmlns:a16="http://schemas.microsoft.com/office/drawing/2014/main" val="3639416135"/>
                    </a:ext>
                  </a:extLst>
                </a:gridCol>
                <a:gridCol w="2320915">
                  <a:extLst>
                    <a:ext uri="{9D8B030D-6E8A-4147-A177-3AD203B41FA5}">
                      <a16:colId xmlns:a16="http://schemas.microsoft.com/office/drawing/2014/main" val="2093160490"/>
                    </a:ext>
                  </a:extLst>
                </a:gridCol>
                <a:gridCol w="2320915">
                  <a:extLst>
                    <a:ext uri="{9D8B030D-6E8A-4147-A177-3AD203B41FA5}">
                      <a16:colId xmlns:a16="http://schemas.microsoft.com/office/drawing/2014/main" val="1879637251"/>
                    </a:ext>
                  </a:extLst>
                </a:gridCol>
              </a:tblGrid>
              <a:tr h="422892">
                <a:tc gridSpan="5">
                  <a:txBody>
                    <a:bodyPr/>
                    <a:lstStyle/>
                    <a:p>
                      <a:pPr algn="l"/>
                      <a:r>
                        <a:rPr lang="en-US" sz="1600" dirty="0">
                          <a:latin typeface="Georgia" panose="02040502050405020303" pitchFamily="18" charset="0"/>
                        </a:rPr>
                        <a:t>Project Budget Total: </a:t>
                      </a:r>
                    </a:p>
                  </a:txBody>
                  <a:tcPr>
                    <a:solidFill>
                      <a:srgbClr val="FFC000"/>
                    </a:solidFill>
                  </a:tcPr>
                </a:tc>
                <a:tc hMerge="1">
                  <a:txBody>
                    <a:bodyPr/>
                    <a:lstStyle/>
                    <a:p>
                      <a:pPr algn="ctr"/>
                      <a:endParaRPr lang="en-US" sz="1600" dirty="0"/>
                    </a:p>
                  </a:txBody>
                  <a:tcPr/>
                </a:tc>
                <a:tc hMerge="1">
                  <a:txBody>
                    <a:bodyPr/>
                    <a:lstStyle/>
                    <a:p>
                      <a:pPr algn="ctr"/>
                      <a:endParaRPr lang="en-US" sz="1600" dirty="0"/>
                    </a:p>
                  </a:txBody>
                  <a:tcPr/>
                </a:tc>
                <a:tc hMerge="1">
                  <a:txBody>
                    <a:bodyPr/>
                    <a:lstStyle/>
                    <a:p>
                      <a:pPr algn="ctr"/>
                      <a:endParaRPr lang="en-US" sz="1600" dirty="0"/>
                    </a:p>
                  </a:txBody>
                  <a:tcPr/>
                </a:tc>
                <a:tc hMerge="1">
                  <a:txBody>
                    <a:bodyPr/>
                    <a:lstStyle/>
                    <a:p>
                      <a:pPr algn="ctr"/>
                      <a:endParaRPr lang="en-US" sz="1600" dirty="0"/>
                    </a:p>
                  </a:txBody>
                  <a:tcPr/>
                </a:tc>
                <a:extLst>
                  <a:ext uri="{0D108BD9-81ED-4DB2-BD59-A6C34878D82A}">
                    <a16:rowId xmlns:a16="http://schemas.microsoft.com/office/drawing/2014/main" val="2751463033"/>
                  </a:ext>
                </a:extLst>
              </a:tr>
              <a:tr h="704193">
                <a:tc>
                  <a:txBody>
                    <a:bodyPr/>
                    <a:lstStyle/>
                    <a:p>
                      <a:pPr algn="ctr"/>
                      <a:r>
                        <a:rPr lang="en-US" sz="1600" dirty="0">
                          <a:solidFill>
                            <a:schemeClr val="tx1"/>
                          </a:solidFill>
                          <a:latin typeface="Georgia" panose="02040502050405020303" pitchFamily="18" charset="0"/>
                        </a:rPr>
                        <a:t>Item </a:t>
                      </a:r>
                    </a:p>
                  </a:txBody>
                  <a:tcPr>
                    <a:solidFill>
                      <a:schemeClr val="accent6">
                        <a:lumMod val="60000"/>
                        <a:lumOff val="40000"/>
                      </a:schemeClr>
                    </a:solidFill>
                  </a:tcPr>
                </a:tc>
                <a:tc>
                  <a:txBody>
                    <a:bodyPr/>
                    <a:lstStyle/>
                    <a:p>
                      <a:pPr algn="ctr"/>
                      <a:r>
                        <a:rPr lang="en-US" sz="1600" dirty="0">
                          <a:solidFill>
                            <a:schemeClr val="tx1"/>
                          </a:solidFill>
                          <a:latin typeface="Georgia" panose="02040502050405020303" pitchFamily="18" charset="0"/>
                        </a:rPr>
                        <a:t>Unit</a:t>
                      </a:r>
                    </a:p>
                  </a:txBody>
                  <a:tcPr>
                    <a:solidFill>
                      <a:schemeClr val="accent6">
                        <a:lumMod val="60000"/>
                        <a:lumOff val="40000"/>
                      </a:schemeClr>
                    </a:solidFill>
                  </a:tcPr>
                </a:tc>
                <a:tc>
                  <a:txBody>
                    <a:bodyPr/>
                    <a:lstStyle/>
                    <a:p>
                      <a:pPr algn="ctr"/>
                      <a:r>
                        <a:rPr lang="en-US" sz="1600" dirty="0">
                          <a:solidFill>
                            <a:schemeClr val="tx1"/>
                          </a:solidFill>
                          <a:latin typeface="Georgia" panose="02040502050405020303" pitchFamily="18" charset="0"/>
                        </a:rPr>
                        <a:t>Amount Required</a:t>
                      </a:r>
                    </a:p>
                  </a:txBody>
                  <a:tcPr>
                    <a:solidFill>
                      <a:schemeClr val="accent6">
                        <a:lumMod val="60000"/>
                        <a:lumOff val="40000"/>
                      </a:schemeClr>
                    </a:solidFill>
                  </a:tcPr>
                </a:tc>
                <a:tc>
                  <a:txBody>
                    <a:bodyPr/>
                    <a:lstStyle/>
                    <a:p>
                      <a:pPr algn="ctr"/>
                      <a:r>
                        <a:rPr lang="en-US" sz="1600" dirty="0">
                          <a:solidFill>
                            <a:schemeClr val="tx1"/>
                          </a:solidFill>
                          <a:latin typeface="Georgia" panose="02040502050405020303" pitchFamily="18" charset="0"/>
                        </a:rPr>
                        <a:t>Unit Price</a:t>
                      </a:r>
                    </a:p>
                  </a:txBody>
                  <a:tcPr>
                    <a:solidFill>
                      <a:schemeClr val="accent6">
                        <a:lumMod val="60000"/>
                        <a:lumOff val="40000"/>
                      </a:schemeClr>
                    </a:solidFill>
                  </a:tcPr>
                </a:tc>
                <a:tc>
                  <a:txBody>
                    <a:bodyPr/>
                    <a:lstStyle/>
                    <a:p>
                      <a:pPr algn="ctr"/>
                      <a:r>
                        <a:rPr lang="en-US" sz="1600" dirty="0">
                          <a:solidFill>
                            <a:schemeClr val="tx1"/>
                          </a:solidFill>
                          <a:latin typeface="Georgia" panose="02040502050405020303" pitchFamily="18" charset="0"/>
                        </a:rPr>
                        <a:t>Total </a:t>
                      </a:r>
                    </a:p>
                    <a:p>
                      <a:pPr algn="ctr"/>
                      <a:r>
                        <a:rPr lang="en-US" sz="1600" dirty="0">
                          <a:solidFill>
                            <a:schemeClr val="tx1"/>
                          </a:solidFill>
                          <a:latin typeface="Georgia" panose="02040502050405020303" pitchFamily="18" charset="0"/>
                        </a:rPr>
                        <a:t>ETB</a:t>
                      </a:r>
                    </a:p>
                  </a:txBody>
                  <a:tcPr>
                    <a:solidFill>
                      <a:schemeClr val="accent6">
                        <a:lumMod val="60000"/>
                        <a:lumOff val="40000"/>
                      </a:schemeClr>
                    </a:solidFill>
                  </a:tcPr>
                </a:tc>
                <a:extLst>
                  <a:ext uri="{0D108BD9-81ED-4DB2-BD59-A6C34878D82A}">
                    <a16:rowId xmlns:a16="http://schemas.microsoft.com/office/drawing/2014/main" val="1244132091"/>
                  </a:ext>
                </a:extLst>
              </a:tr>
              <a:tr h="304800">
                <a:tc>
                  <a:txBody>
                    <a:bodyPr/>
                    <a:lstStyle/>
                    <a:p>
                      <a:endParaRPr lang="en-US" i="1" dirty="0"/>
                    </a:p>
                  </a:txBody>
                  <a:tcPr>
                    <a:solidFill>
                      <a:schemeClr val="accent6">
                        <a:lumMod val="20000"/>
                        <a:lumOff val="80000"/>
                      </a:schemeClr>
                    </a:solidFill>
                  </a:tcPr>
                </a:tc>
                <a:tc>
                  <a:txBody>
                    <a:bodyPr/>
                    <a:lstStyle/>
                    <a:p>
                      <a:endParaRPr lang="en-US" i="1" dirty="0"/>
                    </a:p>
                  </a:txBody>
                  <a:tcPr>
                    <a:solidFill>
                      <a:schemeClr val="accent6">
                        <a:lumMod val="20000"/>
                        <a:lumOff val="80000"/>
                      </a:schemeClr>
                    </a:solidFill>
                  </a:tcPr>
                </a:tc>
                <a:tc>
                  <a:txBody>
                    <a:bodyPr/>
                    <a:lstStyle/>
                    <a:p>
                      <a:pPr algn="r"/>
                      <a:endParaRPr lang="en-US" i="1" dirty="0"/>
                    </a:p>
                  </a:txBody>
                  <a:tcPr>
                    <a:solidFill>
                      <a:schemeClr val="accent6">
                        <a:lumMod val="20000"/>
                        <a:lumOff val="80000"/>
                      </a:schemeClr>
                    </a:solidFill>
                  </a:tcPr>
                </a:tc>
                <a:tc>
                  <a:txBody>
                    <a:bodyPr/>
                    <a:lstStyle/>
                    <a:p>
                      <a:pPr algn="r"/>
                      <a:endParaRPr lang="en-US" i="1" dirty="0"/>
                    </a:p>
                  </a:txBody>
                  <a:tcPr>
                    <a:solidFill>
                      <a:schemeClr val="accent6">
                        <a:lumMod val="20000"/>
                        <a:lumOff val="80000"/>
                      </a:schemeClr>
                    </a:solidFill>
                  </a:tcPr>
                </a:tc>
                <a:tc>
                  <a:txBody>
                    <a:bodyPr/>
                    <a:lstStyle/>
                    <a:p>
                      <a:pPr algn="r"/>
                      <a:endParaRPr lang="en-US" i="1" dirty="0"/>
                    </a:p>
                  </a:txBody>
                  <a:tcPr>
                    <a:solidFill>
                      <a:schemeClr val="accent6">
                        <a:lumMod val="20000"/>
                        <a:lumOff val="80000"/>
                      </a:schemeClr>
                    </a:solidFill>
                  </a:tcPr>
                </a:tc>
                <a:extLst>
                  <a:ext uri="{0D108BD9-81ED-4DB2-BD59-A6C34878D82A}">
                    <a16:rowId xmlns:a16="http://schemas.microsoft.com/office/drawing/2014/main" val="1387354709"/>
                  </a:ext>
                </a:extLst>
              </a:tr>
              <a:tr h="304800">
                <a:tc>
                  <a:txBody>
                    <a:bodyPr/>
                    <a:lstStyle/>
                    <a:p>
                      <a:endParaRPr lang="en-US" dirty="0"/>
                    </a:p>
                  </a:txBody>
                  <a:tcPr>
                    <a:solidFill>
                      <a:schemeClr val="accent6">
                        <a:lumMod val="20000"/>
                        <a:lumOff val="80000"/>
                      </a:schemeClr>
                    </a:solidFill>
                  </a:tcPr>
                </a:tc>
                <a:tc>
                  <a:txBody>
                    <a:bodyPr/>
                    <a:lstStyle/>
                    <a:p>
                      <a:endParaRPr lang="en-US" dirty="0"/>
                    </a:p>
                  </a:txBody>
                  <a:tcPr>
                    <a:solidFill>
                      <a:schemeClr val="accent6">
                        <a:lumMod val="20000"/>
                        <a:lumOff val="80000"/>
                      </a:schemeClr>
                    </a:solidFill>
                  </a:tcPr>
                </a:tc>
                <a:tc>
                  <a:txBody>
                    <a:bodyPr/>
                    <a:lstStyle/>
                    <a:p>
                      <a:pPr algn="r"/>
                      <a:endParaRPr lang="en-US" dirty="0"/>
                    </a:p>
                  </a:txBody>
                  <a:tcPr>
                    <a:solidFill>
                      <a:schemeClr val="accent6">
                        <a:lumMod val="20000"/>
                        <a:lumOff val="80000"/>
                      </a:schemeClr>
                    </a:solidFill>
                  </a:tcPr>
                </a:tc>
                <a:tc>
                  <a:txBody>
                    <a:bodyPr/>
                    <a:lstStyle/>
                    <a:p>
                      <a:pPr algn="r"/>
                      <a:endParaRPr lang="en-US" dirty="0"/>
                    </a:p>
                  </a:txBody>
                  <a:tcPr>
                    <a:solidFill>
                      <a:schemeClr val="accent6">
                        <a:lumMod val="20000"/>
                        <a:lumOff val="80000"/>
                      </a:schemeClr>
                    </a:solidFill>
                  </a:tcPr>
                </a:tc>
                <a:tc>
                  <a:txBody>
                    <a:bodyPr/>
                    <a:lstStyle/>
                    <a:p>
                      <a:pPr algn="r"/>
                      <a:endParaRPr lang="en-US" dirty="0"/>
                    </a:p>
                  </a:txBody>
                  <a:tcPr>
                    <a:solidFill>
                      <a:schemeClr val="accent6">
                        <a:lumMod val="20000"/>
                        <a:lumOff val="80000"/>
                      </a:schemeClr>
                    </a:solidFill>
                  </a:tcPr>
                </a:tc>
                <a:extLst>
                  <a:ext uri="{0D108BD9-81ED-4DB2-BD59-A6C34878D82A}">
                    <a16:rowId xmlns:a16="http://schemas.microsoft.com/office/drawing/2014/main" val="1795840558"/>
                  </a:ext>
                </a:extLst>
              </a:tr>
              <a:tr h="283779">
                <a:tc>
                  <a:txBody>
                    <a:bodyPr/>
                    <a:lstStyle/>
                    <a:p>
                      <a:endParaRPr lang="en-US" dirty="0"/>
                    </a:p>
                  </a:txBody>
                  <a:tcPr>
                    <a:solidFill>
                      <a:schemeClr val="accent6">
                        <a:lumMod val="20000"/>
                        <a:lumOff val="80000"/>
                      </a:schemeClr>
                    </a:solidFill>
                  </a:tcPr>
                </a:tc>
                <a:tc>
                  <a:txBody>
                    <a:bodyPr/>
                    <a:lstStyle/>
                    <a:p>
                      <a:endParaRPr lang="en-US" dirty="0"/>
                    </a:p>
                  </a:txBody>
                  <a:tcPr>
                    <a:solidFill>
                      <a:schemeClr val="accent6">
                        <a:lumMod val="20000"/>
                        <a:lumOff val="80000"/>
                      </a:schemeClr>
                    </a:solidFill>
                  </a:tcPr>
                </a:tc>
                <a:tc>
                  <a:txBody>
                    <a:bodyPr/>
                    <a:lstStyle/>
                    <a:p>
                      <a:pPr algn="r"/>
                      <a:endParaRPr lang="en-US" dirty="0"/>
                    </a:p>
                  </a:txBody>
                  <a:tcPr>
                    <a:solidFill>
                      <a:schemeClr val="accent6">
                        <a:lumMod val="20000"/>
                        <a:lumOff val="80000"/>
                      </a:schemeClr>
                    </a:solidFill>
                  </a:tcPr>
                </a:tc>
                <a:tc>
                  <a:txBody>
                    <a:bodyPr/>
                    <a:lstStyle/>
                    <a:p>
                      <a:pPr algn="r"/>
                      <a:endParaRPr lang="en-US" dirty="0"/>
                    </a:p>
                  </a:txBody>
                  <a:tcPr>
                    <a:solidFill>
                      <a:schemeClr val="accent6">
                        <a:lumMod val="20000"/>
                        <a:lumOff val="80000"/>
                      </a:schemeClr>
                    </a:solidFill>
                  </a:tcPr>
                </a:tc>
                <a:tc>
                  <a:txBody>
                    <a:bodyPr/>
                    <a:lstStyle/>
                    <a:p>
                      <a:pPr algn="r"/>
                      <a:endParaRPr lang="en-US" dirty="0"/>
                    </a:p>
                  </a:txBody>
                  <a:tcPr>
                    <a:solidFill>
                      <a:schemeClr val="accent6">
                        <a:lumMod val="20000"/>
                        <a:lumOff val="80000"/>
                      </a:schemeClr>
                    </a:solidFill>
                  </a:tcPr>
                </a:tc>
                <a:extLst>
                  <a:ext uri="{0D108BD9-81ED-4DB2-BD59-A6C34878D82A}">
                    <a16:rowId xmlns:a16="http://schemas.microsoft.com/office/drawing/2014/main" val="1934094498"/>
                  </a:ext>
                </a:extLst>
              </a:tr>
              <a:tr h="294289">
                <a:tc>
                  <a:txBody>
                    <a:bodyPr/>
                    <a:lstStyle/>
                    <a:p>
                      <a:endParaRPr lang="en-US" dirty="0"/>
                    </a:p>
                  </a:txBody>
                  <a:tcPr>
                    <a:solidFill>
                      <a:schemeClr val="accent6">
                        <a:lumMod val="20000"/>
                        <a:lumOff val="80000"/>
                      </a:schemeClr>
                    </a:solidFill>
                  </a:tcPr>
                </a:tc>
                <a:tc>
                  <a:txBody>
                    <a:bodyPr/>
                    <a:lstStyle/>
                    <a:p>
                      <a:endParaRPr lang="en-US" dirty="0"/>
                    </a:p>
                  </a:txBody>
                  <a:tcPr>
                    <a:solidFill>
                      <a:schemeClr val="accent6">
                        <a:lumMod val="20000"/>
                        <a:lumOff val="80000"/>
                      </a:schemeClr>
                    </a:solidFill>
                  </a:tcPr>
                </a:tc>
                <a:tc>
                  <a:txBody>
                    <a:bodyPr/>
                    <a:lstStyle/>
                    <a:p>
                      <a:pPr algn="r"/>
                      <a:endParaRPr lang="en-US" dirty="0"/>
                    </a:p>
                  </a:txBody>
                  <a:tcPr>
                    <a:solidFill>
                      <a:schemeClr val="accent6">
                        <a:lumMod val="20000"/>
                        <a:lumOff val="80000"/>
                      </a:schemeClr>
                    </a:solidFill>
                  </a:tcPr>
                </a:tc>
                <a:tc>
                  <a:txBody>
                    <a:bodyPr/>
                    <a:lstStyle/>
                    <a:p>
                      <a:pPr algn="r"/>
                      <a:endParaRPr lang="en-US" dirty="0"/>
                    </a:p>
                  </a:txBody>
                  <a:tcPr>
                    <a:solidFill>
                      <a:schemeClr val="accent6">
                        <a:lumMod val="20000"/>
                        <a:lumOff val="80000"/>
                      </a:schemeClr>
                    </a:solidFill>
                  </a:tcPr>
                </a:tc>
                <a:tc>
                  <a:txBody>
                    <a:bodyPr/>
                    <a:lstStyle/>
                    <a:p>
                      <a:pPr algn="r"/>
                      <a:endParaRPr lang="en-US" dirty="0"/>
                    </a:p>
                  </a:txBody>
                  <a:tcPr>
                    <a:solidFill>
                      <a:schemeClr val="accent6">
                        <a:lumMod val="20000"/>
                        <a:lumOff val="80000"/>
                      </a:schemeClr>
                    </a:solidFill>
                  </a:tcPr>
                </a:tc>
                <a:extLst>
                  <a:ext uri="{0D108BD9-81ED-4DB2-BD59-A6C34878D82A}">
                    <a16:rowId xmlns:a16="http://schemas.microsoft.com/office/drawing/2014/main" val="3590901894"/>
                  </a:ext>
                </a:extLst>
              </a:tr>
              <a:tr h="294289">
                <a:tc>
                  <a:txBody>
                    <a:bodyPr/>
                    <a:lstStyle/>
                    <a:p>
                      <a:endParaRPr lang="en-US" dirty="0"/>
                    </a:p>
                  </a:txBody>
                  <a:tcPr>
                    <a:solidFill>
                      <a:schemeClr val="accent6">
                        <a:lumMod val="20000"/>
                        <a:lumOff val="80000"/>
                      </a:schemeClr>
                    </a:solidFill>
                  </a:tcPr>
                </a:tc>
                <a:tc>
                  <a:txBody>
                    <a:bodyPr/>
                    <a:lstStyle/>
                    <a:p>
                      <a:endParaRPr lang="en-US" dirty="0"/>
                    </a:p>
                  </a:txBody>
                  <a:tcPr>
                    <a:solidFill>
                      <a:schemeClr val="accent6">
                        <a:lumMod val="20000"/>
                        <a:lumOff val="80000"/>
                      </a:schemeClr>
                    </a:solidFill>
                  </a:tcPr>
                </a:tc>
                <a:tc>
                  <a:txBody>
                    <a:bodyPr/>
                    <a:lstStyle/>
                    <a:p>
                      <a:pPr algn="r"/>
                      <a:endParaRPr lang="en-US" dirty="0"/>
                    </a:p>
                  </a:txBody>
                  <a:tcPr>
                    <a:solidFill>
                      <a:schemeClr val="accent6">
                        <a:lumMod val="20000"/>
                        <a:lumOff val="80000"/>
                      </a:schemeClr>
                    </a:solidFill>
                  </a:tcPr>
                </a:tc>
                <a:tc>
                  <a:txBody>
                    <a:bodyPr/>
                    <a:lstStyle/>
                    <a:p>
                      <a:pPr algn="r"/>
                      <a:endParaRPr lang="en-US" dirty="0"/>
                    </a:p>
                  </a:txBody>
                  <a:tcPr>
                    <a:solidFill>
                      <a:schemeClr val="accent6">
                        <a:lumMod val="20000"/>
                        <a:lumOff val="80000"/>
                      </a:schemeClr>
                    </a:solidFill>
                  </a:tcPr>
                </a:tc>
                <a:tc>
                  <a:txBody>
                    <a:bodyPr/>
                    <a:lstStyle/>
                    <a:p>
                      <a:pPr algn="r"/>
                      <a:endParaRPr lang="en-US" dirty="0"/>
                    </a:p>
                  </a:txBody>
                  <a:tcPr>
                    <a:solidFill>
                      <a:schemeClr val="accent6">
                        <a:lumMod val="20000"/>
                        <a:lumOff val="80000"/>
                      </a:schemeClr>
                    </a:solidFill>
                  </a:tcPr>
                </a:tc>
                <a:extLst>
                  <a:ext uri="{0D108BD9-81ED-4DB2-BD59-A6C34878D82A}">
                    <a16:rowId xmlns:a16="http://schemas.microsoft.com/office/drawing/2014/main" val="1452255022"/>
                  </a:ext>
                </a:extLst>
              </a:tr>
              <a:tr h="315310">
                <a:tc>
                  <a:txBody>
                    <a:bodyPr/>
                    <a:lstStyle/>
                    <a:p>
                      <a:endParaRPr lang="en-US" dirty="0"/>
                    </a:p>
                  </a:txBody>
                  <a:tcPr>
                    <a:solidFill>
                      <a:schemeClr val="accent6">
                        <a:lumMod val="20000"/>
                        <a:lumOff val="80000"/>
                      </a:schemeClr>
                    </a:solidFill>
                  </a:tcPr>
                </a:tc>
                <a:tc>
                  <a:txBody>
                    <a:bodyPr/>
                    <a:lstStyle/>
                    <a:p>
                      <a:endParaRPr lang="en-US" dirty="0"/>
                    </a:p>
                  </a:txBody>
                  <a:tcPr>
                    <a:solidFill>
                      <a:schemeClr val="accent6">
                        <a:lumMod val="20000"/>
                        <a:lumOff val="80000"/>
                      </a:schemeClr>
                    </a:solidFill>
                  </a:tcPr>
                </a:tc>
                <a:tc>
                  <a:txBody>
                    <a:bodyPr/>
                    <a:lstStyle/>
                    <a:p>
                      <a:pPr algn="r"/>
                      <a:endParaRPr lang="en-US" dirty="0"/>
                    </a:p>
                  </a:txBody>
                  <a:tcPr>
                    <a:solidFill>
                      <a:schemeClr val="accent6">
                        <a:lumMod val="20000"/>
                        <a:lumOff val="80000"/>
                      </a:schemeClr>
                    </a:solidFill>
                  </a:tcPr>
                </a:tc>
                <a:tc>
                  <a:txBody>
                    <a:bodyPr/>
                    <a:lstStyle/>
                    <a:p>
                      <a:pPr algn="r"/>
                      <a:endParaRPr lang="en-US" dirty="0"/>
                    </a:p>
                  </a:txBody>
                  <a:tcPr>
                    <a:solidFill>
                      <a:schemeClr val="accent6">
                        <a:lumMod val="20000"/>
                        <a:lumOff val="80000"/>
                      </a:schemeClr>
                    </a:solidFill>
                  </a:tcPr>
                </a:tc>
                <a:tc>
                  <a:txBody>
                    <a:bodyPr/>
                    <a:lstStyle/>
                    <a:p>
                      <a:pPr algn="r"/>
                      <a:endParaRPr lang="en-US" dirty="0"/>
                    </a:p>
                  </a:txBody>
                  <a:tcPr>
                    <a:solidFill>
                      <a:schemeClr val="accent6">
                        <a:lumMod val="20000"/>
                        <a:lumOff val="80000"/>
                      </a:schemeClr>
                    </a:solidFill>
                  </a:tcPr>
                </a:tc>
                <a:extLst>
                  <a:ext uri="{0D108BD9-81ED-4DB2-BD59-A6C34878D82A}">
                    <a16:rowId xmlns:a16="http://schemas.microsoft.com/office/drawing/2014/main" val="3160185893"/>
                  </a:ext>
                </a:extLst>
              </a:tr>
              <a:tr h="304800">
                <a:tc>
                  <a:txBody>
                    <a:bodyPr/>
                    <a:lstStyle/>
                    <a:p>
                      <a:endParaRPr lang="en-US" dirty="0"/>
                    </a:p>
                  </a:txBody>
                  <a:tcPr>
                    <a:solidFill>
                      <a:schemeClr val="accent6">
                        <a:lumMod val="20000"/>
                        <a:lumOff val="80000"/>
                      </a:schemeClr>
                    </a:solidFill>
                  </a:tcPr>
                </a:tc>
                <a:tc>
                  <a:txBody>
                    <a:bodyPr/>
                    <a:lstStyle/>
                    <a:p>
                      <a:endParaRPr lang="en-US" dirty="0"/>
                    </a:p>
                  </a:txBody>
                  <a:tcPr>
                    <a:solidFill>
                      <a:schemeClr val="accent6">
                        <a:lumMod val="20000"/>
                        <a:lumOff val="80000"/>
                      </a:schemeClr>
                    </a:solidFill>
                  </a:tcPr>
                </a:tc>
                <a:tc>
                  <a:txBody>
                    <a:bodyPr/>
                    <a:lstStyle/>
                    <a:p>
                      <a:pPr algn="r"/>
                      <a:endParaRPr lang="en-US" dirty="0"/>
                    </a:p>
                  </a:txBody>
                  <a:tcPr>
                    <a:solidFill>
                      <a:schemeClr val="accent6">
                        <a:lumMod val="20000"/>
                        <a:lumOff val="80000"/>
                      </a:schemeClr>
                    </a:solidFill>
                  </a:tcPr>
                </a:tc>
                <a:tc>
                  <a:txBody>
                    <a:bodyPr/>
                    <a:lstStyle/>
                    <a:p>
                      <a:pPr algn="r"/>
                      <a:endParaRPr lang="en-US" dirty="0"/>
                    </a:p>
                  </a:txBody>
                  <a:tcPr>
                    <a:solidFill>
                      <a:schemeClr val="accent6">
                        <a:lumMod val="20000"/>
                        <a:lumOff val="80000"/>
                      </a:schemeClr>
                    </a:solidFill>
                  </a:tcPr>
                </a:tc>
                <a:tc>
                  <a:txBody>
                    <a:bodyPr/>
                    <a:lstStyle/>
                    <a:p>
                      <a:pPr algn="r"/>
                      <a:endParaRPr lang="en-US" dirty="0"/>
                    </a:p>
                  </a:txBody>
                  <a:tcPr>
                    <a:solidFill>
                      <a:schemeClr val="accent6">
                        <a:lumMod val="20000"/>
                        <a:lumOff val="80000"/>
                      </a:schemeClr>
                    </a:solidFill>
                  </a:tcPr>
                </a:tc>
                <a:extLst>
                  <a:ext uri="{0D108BD9-81ED-4DB2-BD59-A6C34878D82A}">
                    <a16:rowId xmlns:a16="http://schemas.microsoft.com/office/drawing/2014/main" val="2912684196"/>
                  </a:ext>
                </a:extLst>
              </a:tr>
              <a:tr h="300948">
                <a:tc>
                  <a:txBody>
                    <a:bodyPr/>
                    <a:lstStyle/>
                    <a:p>
                      <a:endParaRPr lang="en-US" dirty="0"/>
                    </a:p>
                  </a:txBody>
                  <a:tcPr>
                    <a:solidFill>
                      <a:schemeClr val="accent6">
                        <a:lumMod val="20000"/>
                        <a:lumOff val="80000"/>
                      </a:schemeClr>
                    </a:solidFill>
                  </a:tcPr>
                </a:tc>
                <a:tc>
                  <a:txBody>
                    <a:bodyPr/>
                    <a:lstStyle/>
                    <a:p>
                      <a:endParaRPr lang="en-US" dirty="0"/>
                    </a:p>
                  </a:txBody>
                  <a:tcPr>
                    <a:solidFill>
                      <a:schemeClr val="accent6">
                        <a:lumMod val="20000"/>
                        <a:lumOff val="80000"/>
                      </a:schemeClr>
                    </a:solidFill>
                  </a:tcPr>
                </a:tc>
                <a:tc>
                  <a:txBody>
                    <a:bodyPr/>
                    <a:lstStyle/>
                    <a:p>
                      <a:pPr algn="r"/>
                      <a:endParaRPr lang="en-US" dirty="0"/>
                    </a:p>
                  </a:txBody>
                  <a:tcPr>
                    <a:solidFill>
                      <a:schemeClr val="accent6">
                        <a:lumMod val="20000"/>
                        <a:lumOff val="80000"/>
                      </a:schemeClr>
                    </a:solidFill>
                  </a:tcPr>
                </a:tc>
                <a:tc>
                  <a:txBody>
                    <a:bodyPr/>
                    <a:lstStyle/>
                    <a:p>
                      <a:pPr algn="r"/>
                      <a:endParaRPr lang="en-US" dirty="0"/>
                    </a:p>
                  </a:txBody>
                  <a:tcPr>
                    <a:solidFill>
                      <a:schemeClr val="accent6">
                        <a:lumMod val="20000"/>
                        <a:lumOff val="80000"/>
                      </a:schemeClr>
                    </a:solidFill>
                  </a:tcPr>
                </a:tc>
                <a:tc>
                  <a:txBody>
                    <a:bodyPr/>
                    <a:lstStyle/>
                    <a:p>
                      <a:pPr algn="r"/>
                      <a:endParaRPr lang="en-US" dirty="0"/>
                    </a:p>
                  </a:txBody>
                  <a:tcPr>
                    <a:solidFill>
                      <a:schemeClr val="accent6">
                        <a:lumMod val="20000"/>
                        <a:lumOff val="80000"/>
                      </a:schemeClr>
                    </a:solidFill>
                  </a:tcPr>
                </a:tc>
                <a:extLst>
                  <a:ext uri="{0D108BD9-81ED-4DB2-BD59-A6C34878D82A}">
                    <a16:rowId xmlns:a16="http://schemas.microsoft.com/office/drawing/2014/main" val="3087153084"/>
                  </a:ext>
                </a:extLst>
              </a:tr>
              <a:tr h="300948">
                <a:tc>
                  <a:txBody>
                    <a:bodyPr/>
                    <a:lstStyle/>
                    <a:p>
                      <a:endParaRPr lang="en-US" dirty="0"/>
                    </a:p>
                  </a:txBody>
                  <a:tcPr>
                    <a:solidFill>
                      <a:schemeClr val="accent6">
                        <a:lumMod val="20000"/>
                        <a:lumOff val="80000"/>
                      </a:schemeClr>
                    </a:solidFill>
                  </a:tcPr>
                </a:tc>
                <a:tc>
                  <a:txBody>
                    <a:bodyPr/>
                    <a:lstStyle/>
                    <a:p>
                      <a:endParaRPr lang="en-US" dirty="0"/>
                    </a:p>
                  </a:txBody>
                  <a:tcPr>
                    <a:solidFill>
                      <a:schemeClr val="accent6">
                        <a:lumMod val="20000"/>
                        <a:lumOff val="80000"/>
                      </a:schemeClr>
                    </a:solidFill>
                  </a:tcPr>
                </a:tc>
                <a:tc>
                  <a:txBody>
                    <a:bodyPr/>
                    <a:lstStyle/>
                    <a:p>
                      <a:pPr algn="r"/>
                      <a:endParaRPr lang="en-US" dirty="0"/>
                    </a:p>
                  </a:txBody>
                  <a:tcPr>
                    <a:solidFill>
                      <a:schemeClr val="accent6">
                        <a:lumMod val="20000"/>
                        <a:lumOff val="80000"/>
                      </a:schemeClr>
                    </a:solidFill>
                  </a:tcPr>
                </a:tc>
                <a:tc>
                  <a:txBody>
                    <a:bodyPr/>
                    <a:lstStyle/>
                    <a:p>
                      <a:pPr algn="r"/>
                      <a:endParaRPr lang="en-US" dirty="0"/>
                    </a:p>
                  </a:txBody>
                  <a:tcPr>
                    <a:solidFill>
                      <a:schemeClr val="accent6">
                        <a:lumMod val="20000"/>
                        <a:lumOff val="80000"/>
                      </a:schemeClr>
                    </a:solidFill>
                  </a:tcPr>
                </a:tc>
                <a:tc>
                  <a:txBody>
                    <a:bodyPr/>
                    <a:lstStyle/>
                    <a:p>
                      <a:pPr algn="r"/>
                      <a:endParaRPr lang="en-US" dirty="0"/>
                    </a:p>
                  </a:txBody>
                  <a:tcPr>
                    <a:solidFill>
                      <a:schemeClr val="accent6">
                        <a:lumMod val="20000"/>
                        <a:lumOff val="80000"/>
                      </a:schemeClr>
                    </a:solidFill>
                  </a:tcPr>
                </a:tc>
                <a:extLst>
                  <a:ext uri="{0D108BD9-81ED-4DB2-BD59-A6C34878D82A}">
                    <a16:rowId xmlns:a16="http://schemas.microsoft.com/office/drawing/2014/main" val="4020281819"/>
                  </a:ext>
                </a:extLst>
              </a:tr>
              <a:tr h="300948">
                <a:tc>
                  <a:txBody>
                    <a:bodyPr/>
                    <a:lstStyle/>
                    <a:p>
                      <a:endParaRPr lang="en-US" dirty="0"/>
                    </a:p>
                  </a:txBody>
                  <a:tcPr>
                    <a:solidFill>
                      <a:schemeClr val="accent6">
                        <a:lumMod val="20000"/>
                        <a:lumOff val="80000"/>
                      </a:schemeClr>
                    </a:solidFill>
                  </a:tcPr>
                </a:tc>
                <a:tc>
                  <a:txBody>
                    <a:bodyPr/>
                    <a:lstStyle/>
                    <a:p>
                      <a:endParaRPr lang="en-US" dirty="0"/>
                    </a:p>
                  </a:txBody>
                  <a:tcPr>
                    <a:solidFill>
                      <a:schemeClr val="accent6">
                        <a:lumMod val="20000"/>
                        <a:lumOff val="80000"/>
                      </a:schemeClr>
                    </a:solidFill>
                  </a:tcPr>
                </a:tc>
                <a:tc>
                  <a:txBody>
                    <a:bodyPr/>
                    <a:lstStyle/>
                    <a:p>
                      <a:pPr algn="r"/>
                      <a:endParaRPr lang="en-US" dirty="0"/>
                    </a:p>
                  </a:txBody>
                  <a:tcPr>
                    <a:solidFill>
                      <a:schemeClr val="accent6">
                        <a:lumMod val="20000"/>
                        <a:lumOff val="80000"/>
                      </a:schemeClr>
                    </a:solidFill>
                  </a:tcPr>
                </a:tc>
                <a:tc>
                  <a:txBody>
                    <a:bodyPr/>
                    <a:lstStyle/>
                    <a:p>
                      <a:pPr algn="r"/>
                      <a:endParaRPr lang="en-US" dirty="0"/>
                    </a:p>
                  </a:txBody>
                  <a:tcPr>
                    <a:solidFill>
                      <a:schemeClr val="accent6">
                        <a:lumMod val="20000"/>
                        <a:lumOff val="80000"/>
                      </a:schemeClr>
                    </a:solidFill>
                  </a:tcPr>
                </a:tc>
                <a:tc>
                  <a:txBody>
                    <a:bodyPr/>
                    <a:lstStyle/>
                    <a:p>
                      <a:pPr algn="r"/>
                      <a:endParaRPr lang="en-US" dirty="0"/>
                    </a:p>
                  </a:txBody>
                  <a:tcPr>
                    <a:solidFill>
                      <a:schemeClr val="accent6">
                        <a:lumMod val="20000"/>
                        <a:lumOff val="80000"/>
                      </a:schemeClr>
                    </a:solidFill>
                  </a:tcPr>
                </a:tc>
                <a:extLst>
                  <a:ext uri="{0D108BD9-81ED-4DB2-BD59-A6C34878D82A}">
                    <a16:rowId xmlns:a16="http://schemas.microsoft.com/office/drawing/2014/main" val="1992751543"/>
                  </a:ext>
                </a:extLst>
              </a:tr>
              <a:tr h="300948">
                <a:tc>
                  <a:txBody>
                    <a:bodyPr/>
                    <a:lstStyle/>
                    <a:p>
                      <a:endParaRPr lang="en-US" dirty="0"/>
                    </a:p>
                  </a:txBody>
                  <a:tcPr>
                    <a:solidFill>
                      <a:schemeClr val="accent6">
                        <a:lumMod val="20000"/>
                        <a:lumOff val="80000"/>
                      </a:schemeClr>
                    </a:solidFill>
                  </a:tcPr>
                </a:tc>
                <a:tc>
                  <a:txBody>
                    <a:bodyPr/>
                    <a:lstStyle/>
                    <a:p>
                      <a:endParaRPr lang="en-US" dirty="0"/>
                    </a:p>
                  </a:txBody>
                  <a:tcPr>
                    <a:solidFill>
                      <a:schemeClr val="accent6">
                        <a:lumMod val="20000"/>
                        <a:lumOff val="80000"/>
                      </a:schemeClr>
                    </a:solidFill>
                  </a:tcPr>
                </a:tc>
                <a:tc>
                  <a:txBody>
                    <a:bodyPr/>
                    <a:lstStyle/>
                    <a:p>
                      <a:pPr algn="r"/>
                      <a:endParaRPr lang="en-US" dirty="0"/>
                    </a:p>
                  </a:txBody>
                  <a:tcPr>
                    <a:solidFill>
                      <a:schemeClr val="accent6">
                        <a:lumMod val="20000"/>
                        <a:lumOff val="80000"/>
                      </a:schemeClr>
                    </a:solidFill>
                  </a:tcPr>
                </a:tc>
                <a:tc>
                  <a:txBody>
                    <a:bodyPr/>
                    <a:lstStyle/>
                    <a:p>
                      <a:pPr algn="r"/>
                      <a:endParaRPr lang="en-US" dirty="0"/>
                    </a:p>
                  </a:txBody>
                  <a:tcPr>
                    <a:solidFill>
                      <a:schemeClr val="accent6">
                        <a:lumMod val="20000"/>
                        <a:lumOff val="80000"/>
                      </a:schemeClr>
                    </a:solidFill>
                  </a:tcPr>
                </a:tc>
                <a:tc>
                  <a:txBody>
                    <a:bodyPr/>
                    <a:lstStyle/>
                    <a:p>
                      <a:pPr algn="r"/>
                      <a:endParaRPr lang="en-US" dirty="0"/>
                    </a:p>
                  </a:txBody>
                  <a:tcPr>
                    <a:solidFill>
                      <a:schemeClr val="accent6">
                        <a:lumMod val="20000"/>
                        <a:lumOff val="80000"/>
                      </a:schemeClr>
                    </a:solidFill>
                  </a:tcPr>
                </a:tc>
                <a:extLst>
                  <a:ext uri="{0D108BD9-81ED-4DB2-BD59-A6C34878D82A}">
                    <a16:rowId xmlns:a16="http://schemas.microsoft.com/office/drawing/2014/main" val="4232375710"/>
                  </a:ext>
                </a:extLst>
              </a:tr>
              <a:tr h="300948">
                <a:tc>
                  <a:txBody>
                    <a:bodyPr/>
                    <a:lstStyle/>
                    <a:p>
                      <a:endParaRPr lang="en-US" dirty="0"/>
                    </a:p>
                  </a:txBody>
                  <a:tcPr>
                    <a:solidFill>
                      <a:schemeClr val="accent6">
                        <a:lumMod val="20000"/>
                        <a:lumOff val="80000"/>
                      </a:schemeClr>
                    </a:solidFill>
                  </a:tcPr>
                </a:tc>
                <a:tc>
                  <a:txBody>
                    <a:bodyPr/>
                    <a:lstStyle/>
                    <a:p>
                      <a:endParaRPr lang="en-US" dirty="0"/>
                    </a:p>
                  </a:txBody>
                  <a:tcPr>
                    <a:solidFill>
                      <a:schemeClr val="accent6">
                        <a:lumMod val="20000"/>
                        <a:lumOff val="80000"/>
                      </a:schemeClr>
                    </a:solidFill>
                  </a:tcPr>
                </a:tc>
                <a:tc>
                  <a:txBody>
                    <a:bodyPr/>
                    <a:lstStyle/>
                    <a:p>
                      <a:pPr algn="r"/>
                      <a:endParaRPr lang="en-US" dirty="0"/>
                    </a:p>
                  </a:txBody>
                  <a:tcPr>
                    <a:solidFill>
                      <a:schemeClr val="accent6">
                        <a:lumMod val="20000"/>
                        <a:lumOff val="80000"/>
                      </a:schemeClr>
                    </a:solidFill>
                  </a:tcPr>
                </a:tc>
                <a:tc>
                  <a:txBody>
                    <a:bodyPr/>
                    <a:lstStyle/>
                    <a:p>
                      <a:pPr algn="r"/>
                      <a:endParaRPr lang="en-US" dirty="0"/>
                    </a:p>
                  </a:txBody>
                  <a:tcPr>
                    <a:solidFill>
                      <a:schemeClr val="accent6">
                        <a:lumMod val="20000"/>
                        <a:lumOff val="80000"/>
                      </a:schemeClr>
                    </a:solidFill>
                  </a:tcPr>
                </a:tc>
                <a:tc>
                  <a:txBody>
                    <a:bodyPr/>
                    <a:lstStyle/>
                    <a:p>
                      <a:pPr algn="r"/>
                      <a:endParaRPr lang="en-US" dirty="0"/>
                    </a:p>
                  </a:txBody>
                  <a:tcPr>
                    <a:solidFill>
                      <a:schemeClr val="accent6">
                        <a:lumMod val="20000"/>
                        <a:lumOff val="80000"/>
                      </a:schemeClr>
                    </a:solidFill>
                  </a:tcPr>
                </a:tc>
                <a:extLst>
                  <a:ext uri="{0D108BD9-81ED-4DB2-BD59-A6C34878D82A}">
                    <a16:rowId xmlns:a16="http://schemas.microsoft.com/office/drawing/2014/main" val="3890678962"/>
                  </a:ext>
                </a:extLst>
              </a:tr>
              <a:tr h="300948">
                <a:tc>
                  <a:txBody>
                    <a:bodyPr/>
                    <a:lstStyle/>
                    <a:p>
                      <a:endParaRPr lang="en-US" dirty="0"/>
                    </a:p>
                  </a:txBody>
                  <a:tcPr>
                    <a:solidFill>
                      <a:schemeClr val="accent6">
                        <a:lumMod val="20000"/>
                        <a:lumOff val="80000"/>
                      </a:schemeClr>
                    </a:solidFill>
                  </a:tcPr>
                </a:tc>
                <a:tc>
                  <a:txBody>
                    <a:bodyPr/>
                    <a:lstStyle/>
                    <a:p>
                      <a:endParaRPr lang="en-US" dirty="0"/>
                    </a:p>
                  </a:txBody>
                  <a:tcPr>
                    <a:solidFill>
                      <a:schemeClr val="accent6">
                        <a:lumMod val="20000"/>
                        <a:lumOff val="80000"/>
                      </a:schemeClr>
                    </a:solidFill>
                  </a:tcPr>
                </a:tc>
                <a:tc>
                  <a:txBody>
                    <a:bodyPr/>
                    <a:lstStyle/>
                    <a:p>
                      <a:pPr algn="r"/>
                      <a:endParaRPr lang="en-US" dirty="0"/>
                    </a:p>
                  </a:txBody>
                  <a:tcPr>
                    <a:solidFill>
                      <a:schemeClr val="accent6">
                        <a:lumMod val="20000"/>
                        <a:lumOff val="80000"/>
                      </a:schemeClr>
                    </a:solidFill>
                  </a:tcPr>
                </a:tc>
                <a:tc>
                  <a:txBody>
                    <a:bodyPr/>
                    <a:lstStyle/>
                    <a:p>
                      <a:pPr algn="r"/>
                      <a:endParaRPr lang="en-US" dirty="0"/>
                    </a:p>
                  </a:txBody>
                  <a:tcPr>
                    <a:solidFill>
                      <a:schemeClr val="accent6">
                        <a:lumMod val="20000"/>
                        <a:lumOff val="80000"/>
                      </a:schemeClr>
                    </a:solidFill>
                  </a:tcPr>
                </a:tc>
                <a:tc>
                  <a:txBody>
                    <a:bodyPr/>
                    <a:lstStyle/>
                    <a:p>
                      <a:pPr algn="r"/>
                      <a:endParaRPr lang="en-US" dirty="0"/>
                    </a:p>
                  </a:txBody>
                  <a:tcPr>
                    <a:solidFill>
                      <a:schemeClr val="accent6">
                        <a:lumMod val="20000"/>
                        <a:lumOff val="80000"/>
                      </a:schemeClr>
                    </a:solidFill>
                  </a:tcPr>
                </a:tc>
                <a:extLst>
                  <a:ext uri="{0D108BD9-81ED-4DB2-BD59-A6C34878D82A}">
                    <a16:rowId xmlns:a16="http://schemas.microsoft.com/office/drawing/2014/main" val="3960063536"/>
                  </a:ext>
                </a:extLst>
              </a:tr>
              <a:tr h="300948">
                <a:tc>
                  <a:txBody>
                    <a:bodyPr/>
                    <a:lstStyle/>
                    <a:p>
                      <a:endParaRPr lang="en-US" dirty="0"/>
                    </a:p>
                  </a:txBody>
                  <a:tcPr>
                    <a:solidFill>
                      <a:schemeClr val="accent6">
                        <a:lumMod val="20000"/>
                        <a:lumOff val="80000"/>
                      </a:schemeClr>
                    </a:solidFill>
                  </a:tcPr>
                </a:tc>
                <a:tc>
                  <a:txBody>
                    <a:bodyPr/>
                    <a:lstStyle/>
                    <a:p>
                      <a:endParaRPr lang="en-US" dirty="0"/>
                    </a:p>
                  </a:txBody>
                  <a:tcPr>
                    <a:solidFill>
                      <a:schemeClr val="accent6">
                        <a:lumMod val="20000"/>
                        <a:lumOff val="80000"/>
                      </a:schemeClr>
                    </a:solidFill>
                  </a:tcPr>
                </a:tc>
                <a:tc>
                  <a:txBody>
                    <a:bodyPr/>
                    <a:lstStyle/>
                    <a:p>
                      <a:pPr algn="r"/>
                      <a:endParaRPr lang="en-US" dirty="0"/>
                    </a:p>
                  </a:txBody>
                  <a:tcPr>
                    <a:solidFill>
                      <a:schemeClr val="accent6">
                        <a:lumMod val="20000"/>
                        <a:lumOff val="80000"/>
                      </a:schemeClr>
                    </a:solidFill>
                  </a:tcPr>
                </a:tc>
                <a:tc>
                  <a:txBody>
                    <a:bodyPr/>
                    <a:lstStyle/>
                    <a:p>
                      <a:pPr algn="r"/>
                      <a:endParaRPr lang="en-US" dirty="0"/>
                    </a:p>
                  </a:txBody>
                  <a:tcPr>
                    <a:solidFill>
                      <a:schemeClr val="accent6">
                        <a:lumMod val="20000"/>
                        <a:lumOff val="80000"/>
                      </a:schemeClr>
                    </a:solidFill>
                  </a:tcPr>
                </a:tc>
                <a:tc>
                  <a:txBody>
                    <a:bodyPr/>
                    <a:lstStyle/>
                    <a:p>
                      <a:pPr algn="r"/>
                      <a:endParaRPr lang="en-US" dirty="0"/>
                    </a:p>
                  </a:txBody>
                  <a:tcPr>
                    <a:solidFill>
                      <a:schemeClr val="accent6">
                        <a:lumMod val="20000"/>
                        <a:lumOff val="80000"/>
                      </a:schemeClr>
                    </a:solidFill>
                  </a:tcPr>
                </a:tc>
                <a:extLst>
                  <a:ext uri="{0D108BD9-81ED-4DB2-BD59-A6C34878D82A}">
                    <a16:rowId xmlns:a16="http://schemas.microsoft.com/office/drawing/2014/main" val="3448680633"/>
                  </a:ext>
                </a:extLst>
              </a:tr>
              <a:tr h="300948">
                <a:tc>
                  <a:txBody>
                    <a:bodyPr/>
                    <a:lstStyle/>
                    <a:p>
                      <a:endParaRPr lang="en-US" dirty="0"/>
                    </a:p>
                  </a:txBody>
                  <a:tcPr>
                    <a:solidFill>
                      <a:schemeClr val="accent6">
                        <a:lumMod val="20000"/>
                        <a:lumOff val="80000"/>
                      </a:schemeClr>
                    </a:solidFill>
                  </a:tcPr>
                </a:tc>
                <a:tc>
                  <a:txBody>
                    <a:bodyPr/>
                    <a:lstStyle/>
                    <a:p>
                      <a:endParaRPr lang="en-US" dirty="0"/>
                    </a:p>
                  </a:txBody>
                  <a:tcPr>
                    <a:solidFill>
                      <a:schemeClr val="accent6">
                        <a:lumMod val="20000"/>
                        <a:lumOff val="80000"/>
                      </a:schemeClr>
                    </a:solidFill>
                  </a:tcPr>
                </a:tc>
                <a:tc>
                  <a:txBody>
                    <a:bodyPr/>
                    <a:lstStyle/>
                    <a:p>
                      <a:endParaRPr lang="en-US" dirty="0"/>
                    </a:p>
                  </a:txBody>
                  <a:tcPr>
                    <a:solidFill>
                      <a:schemeClr val="accent6">
                        <a:lumMod val="20000"/>
                        <a:lumOff val="80000"/>
                      </a:schemeClr>
                    </a:solidFill>
                  </a:tcPr>
                </a:tc>
                <a:tc>
                  <a:txBody>
                    <a:bodyPr/>
                    <a:lstStyle/>
                    <a:p>
                      <a:pPr algn="r"/>
                      <a:r>
                        <a:rPr lang="en-US" b="1" dirty="0">
                          <a:latin typeface="Georgia" panose="02040502050405020303" pitchFamily="18" charset="0"/>
                        </a:rPr>
                        <a:t>Total </a:t>
                      </a:r>
                    </a:p>
                  </a:txBody>
                  <a:tcPr>
                    <a:solidFill>
                      <a:schemeClr val="accent6">
                        <a:lumMod val="60000"/>
                        <a:lumOff val="40000"/>
                      </a:schemeClr>
                    </a:solidFill>
                  </a:tcPr>
                </a:tc>
                <a:tc>
                  <a:txBody>
                    <a:bodyPr/>
                    <a:lstStyle/>
                    <a:p>
                      <a:endParaRPr lang="en-US" b="1" dirty="0"/>
                    </a:p>
                  </a:txBody>
                  <a:tcPr>
                    <a:solidFill>
                      <a:schemeClr val="accent6">
                        <a:lumMod val="60000"/>
                        <a:lumOff val="40000"/>
                      </a:schemeClr>
                    </a:solidFill>
                  </a:tcPr>
                </a:tc>
                <a:extLst>
                  <a:ext uri="{0D108BD9-81ED-4DB2-BD59-A6C34878D82A}">
                    <a16:rowId xmlns:a16="http://schemas.microsoft.com/office/drawing/2014/main" val="2470732161"/>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758"/>
        <p:cNvGrpSpPr/>
        <p:nvPr/>
      </p:nvGrpSpPr>
      <p:grpSpPr>
        <a:xfrm>
          <a:off x="0" y="0"/>
          <a:ext cx="0" cy="0"/>
          <a:chOff x="0" y="0"/>
          <a:chExt cx="0" cy="0"/>
        </a:xfrm>
      </p:grpSpPr>
      <p:grpSp>
        <p:nvGrpSpPr>
          <p:cNvPr id="759" name="Google Shape;759;p37"/>
          <p:cNvGrpSpPr/>
          <p:nvPr/>
        </p:nvGrpSpPr>
        <p:grpSpPr>
          <a:xfrm>
            <a:off x="6096001" y="610713"/>
            <a:ext cx="5089864" cy="307777"/>
            <a:chOff x="4736123" y="691259"/>
            <a:chExt cx="5179682" cy="307777"/>
          </a:xfrm>
        </p:grpSpPr>
        <p:sp>
          <p:nvSpPr>
            <p:cNvPr id="760" name="Google Shape;760;p37"/>
            <p:cNvSpPr/>
            <p:nvPr/>
          </p:nvSpPr>
          <p:spPr>
            <a:xfrm>
              <a:off x="4736123" y="758418"/>
              <a:ext cx="160208" cy="160208"/>
            </a:xfrm>
            <a:prstGeom prst="ellipse">
              <a:avLst/>
            </a:prstGeom>
            <a:solidFill>
              <a:srgbClr val="FFFF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dk1"/>
                </a:solidFill>
                <a:latin typeface="Calibri"/>
                <a:ea typeface="Calibri"/>
                <a:cs typeface="Calibri"/>
                <a:sym typeface="Calibri"/>
              </a:endParaRPr>
            </a:p>
          </p:txBody>
        </p:sp>
        <p:sp>
          <p:nvSpPr>
            <p:cNvPr id="761" name="Google Shape;761;p37"/>
            <p:cNvSpPr/>
            <p:nvPr/>
          </p:nvSpPr>
          <p:spPr>
            <a:xfrm>
              <a:off x="6540845" y="758418"/>
              <a:ext cx="160208" cy="160208"/>
            </a:xfrm>
            <a:prstGeom prst="ellipse">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dk1"/>
                </a:solidFill>
                <a:latin typeface="Calibri"/>
                <a:ea typeface="Calibri"/>
                <a:cs typeface="Calibri"/>
                <a:sym typeface="Calibri"/>
              </a:endParaRPr>
            </a:p>
          </p:txBody>
        </p:sp>
        <p:sp>
          <p:nvSpPr>
            <p:cNvPr id="762" name="Google Shape;762;p37"/>
            <p:cNvSpPr/>
            <p:nvPr/>
          </p:nvSpPr>
          <p:spPr>
            <a:xfrm>
              <a:off x="8259789" y="758418"/>
              <a:ext cx="160208" cy="160208"/>
            </a:xfrm>
            <a:prstGeom prst="ellipse">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dk1"/>
                </a:solidFill>
                <a:latin typeface="Calibri"/>
                <a:ea typeface="Calibri"/>
                <a:cs typeface="Calibri"/>
                <a:sym typeface="Calibri"/>
              </a:endParaRPr>
            </a:p>
          </p:txBody>
        </p:sp>
        <p:sp>
          <p:nvSpPr>
            <p:cNvPr id="763" name="Google Shape;763;p37"/>
            <p:cNvSpPr txBox="1"/>
            <p:nvPr/>
          </p:nvSpPr>
          <p:spPr>
            <a:xfrm>
              <a:off x="5048305" y="691259"/>
              <a:ext cx="1366202" cy="30777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1000" dirty="0">
                  <a:solidFill>
                    <a:schemeClr val="dk1"/>
                  </a:solidFill>
                  <a:latin typeface="Arial"/>
                  <a:ea typeface="Arial"/>
                  <a:cs typeface="Arial"/>
                  <a:sym typeface="Arial"/>
                </a:rPr>
                <a:t>Probability: Unlikely</a:t>
              </a:r>
              <a:endParaRPr dirty="0"/>
            </a:p>
            <a:p>
              <a:pPr marL="0" marR="0" lvl="0" indent="0" algn="l" rtl="0">
                <a:spcBef>
                  <a:spcPts val="0"/>
                </a:spcBef>
                <a:spcAft>
                  <a:spcPts val="0"/>
                </a:spcAft>
                <a:buNone/>
              </a:pPr>
              <a:r>
                <a:rPr lang="en-GB" sz="1000" dirty="0">
                  <a:solidFill>
                    <a:schemeClr val="dk1"/>
                  </a:solidFill>
                  <a:latin typeface="Arial"/>
                  <a:ea typeface="Arial"/>
                  <a:cs typeface="Arial"/>
                  <a:sym typeface="Arial"/>
                </a:rPr>
                <a:t>Impact: Moderate</a:t>
              </a:r>
              <a:endParaRPr dirty="0"/>
            </a:p>
          </p:txBody>
        </p:sp>
        <p:sp>
          <p:nvSpPr>
            <p:cNvPr id="764" name="Google Shape;764;p37"/>
            <p:cNvSpPr txBox="1"/>
            <p:nvPr/>
          </p:nvSpPr>
          <p:spPr>
            <a:xfrm>
              <a:off x="6830215" y="691259"/>
              <a:ext cx="1366202" cy="30777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1000" dirty="0">
                  <a:solidFill>
                    <a:schemeClr val="dk1"/>
                  </a:solidFill>
                  <a:latin typeface="Arial"/>
                  <a:ea typeface="Arial"/>
                  <a:cs typeface="Arial"/>
                  <a:sym typeface="Arial"/>
                </a:rPr>
                <a:t>Probability: Unlikely</a:t>
              </a:r>
              <a:endParaRPr dirty="0"/>
            </a:p>
            <a:p>
              <a:pPr marL="0" marR="0" lvl="0" indent="0" algn="l" rtl="0">
                <a:spcBef>
                  <a:spcPts val="0"/>
                </a:spcBef>
                <a:spcAft>
                  <a:spcPts val="0"/>
                </a:spcAft>
                <a:buNone/>
              </a:pPr>
              <a:r>
                <a:rPr lang="en-GB" sz="1000" dirty="0">
                  <a:solidFill>
                    <a:schemeClr val="dk1"/>
                  </a:solidFill>
                  <a:latin typeface="Arial"/>
                  <a:ea typeface="Arial"/>
                  <a:cs typeface="Arial"/>
                  <a:sym typeface="Arial"/>
                </a:rPr>
                <a:t>Impact: Major</a:t>
              </a:r>
              <a:endParaRPr dirty="0"/>
            </a:p>
          </p:txBody>
        </p:sp>
        <p:sp>
          <p:nvSpPr>
            <p:cNvPr id="765" name="Google Shape;765;p37"/>
            <p:cNvSpPr txBox="1"/>
            <p:nvPr/>
          </p:nvSpPr>
          <p:spPr>
            <a:xfrm>
              <a:off x="8549603" y="691259"/>
              <a:ext cx="1366202" cy="30777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1000" dirty="0">
                  <a:solidFill>
                    <a:schemeClr val="dk1"/>
                  </a:solidFill>
                  <a:latin typeface="Arial"/>
                  <a:ea typeface="Arial"/>
                  <a:cs typeface="Arial"/>
                  <a:sym typeface="Arial"/>
                </a:rPr>
                <a:t>Probability: Possible</a:t>
              </a:r>
              <a:endParaRPr dirty="0"/>
            </a:p>
            <a:p>
              <a:pPr marL="0" marR="0" lvl="0" indent="0" algn="l" rtl="0">
                <a:spcBef>
                  <a:spcPts val="0"/>
                </a:spcBef>
                <a:spcAft>
                  <a:spcPts val="0"/>
                </a:spcAft>
                <a:buNone/>
              </a:pPr>
              <a:r>
                <a:rPr lang="en-GB" sz="1000" dirty="0">
                  <a:solidFill>
                    <a:schemeClr val="dk1"/>
                  </a:solidFill>
                  <a:latin typeface="Arial"/>
                  <a:ea typeface="Arial"/>
                  <a:cs typeface="Arial"/>
                  <a:sym typeface="Arial"/>
                </a:rPr>
                <a:t>Impact: Major</a:t>
              </a:r>
              <a:endParaRPr dirty="0"/>
            </a:p>
          </p:txBody>
        </p:sp>
      </p:grpSp>
      <p:grpSp>
        <p:nvGrpSpPr>
          <p:cNvPr id="766" name="Google Shape;766;p37"/>
          <p:cNvGrpSpPr/>
          <p:nvPr/>
        </p:nvGrpSpPr>
        <p:grpSpPr>
          <a:xfrm>
            <a:off x="360861" y="1203741"/>
            <a:ext cx="2365412" cy="234620"/>
            <a:chOff x="915" y="889"/>
            <a:chExt cx="2700" cy="141"/>
          </a:xfrm>
        </p:grpSpPr>
        <p:cxnSp>
          <p:nvCxnSpPr>
            <p:cNvPr id="767" name="Google Shape;767;p37"/>
            <p:cNvCxnSpPr>
              <a:stCxn id="768" idx="4"/>
              <a:endCxn id="768" idx="6"/>
            </p:cNvCxnSpPr>
            <p:nvPr/>
          </p:nvCxnSpPr>
          <p:spPr>
            <a:xfrm>
              <a:off x="915" y="889"/>
              <a:ext cx="2700" cy="0"/>
            </a:xfrm>
            <a:prstGeom prst="straightConnector1">
              <a:avLst/>
            </a:prstGeom>
            <a:noFill/>
            <a:ln w="9525" cap="flat" cmpd="sng">
              <a:solidFill>
                <a:srgbClr val="808080"/>
              </a:solidFill>
              <a:prstDash val="solid"/>
              <a:round/>
              <a:headEnd type="none" w="med" len="med"/>
              <a:tailEnd type="none" w="med" len="med"/>
            </a:ln>
          </p:spPr>
        </p:cxnSp>
        <p:sp>
          <p:nvSpPr>
            <p:cNvPr id="768" name="Google Shape;768;p37"/>
            <p:cNvSpPr/>
            <p:nvPr/>
          </p:nvSpPr>
          <p:spPr>
            <a:xfrm>
              <a:off x="915" y="889"/>
              <a:ext cx="2686" cy="141"/>
            </a:xfrm>
            <a:prstGeom prst="leftRightArrow">
              <a:avLst>
                <a:gd name="adj1" fmla="val 100000"/>
                <a:gd name="adj2" fmla="val 0"/>
              </a:avLst>
            </a:prstGeom>
            <a:noFill/>
            <a:ln>
              <a:noFill/>
            </a:ln>
          </p:spPr>
          <p:txBody>
            <a:bodyPr spcFirstLastPara="1" wrap="square" lIns="0" tIns="0" rIns="0" bIns="18275" anchor="b" anchorCtr="0">
              <a:spAutoFit/>
            </a:bodyPr>
            <a:lstStyle/>
            <a:p>
              <a:pPr marL="0" marR="0" lvl="0" indent="0" algn="l" rtl="0">
                <a:spcBef>
                  <a:spcPts val="0"/>
                </a:spcBef>
                <a:spcAft>
                  <a:spcPts val="0"/>
                </a:spcAft>
                <a:buNone/>
              </a:pPr>
              <a:r>
                <a:rPr lang="en-GB" sz="1400" b="1" dirty="0">
                  <a:solidFill>
                    <a:schemeClr val="dk1"/>
                  </a:solidFill>
                  <a:latin typeface="Georgia" panose="02040502050405020303" pitchFamily="18" charset="0"/>
                  <a:sym typeface="Arial"/>
                </a:rPr>
                <a:t>Risk description</a:t>
              </a:r>
              <a:endParaRPr sz="1400" dirty="0">
                <a:solidFill>
                  <a:schemeClr val="dk1"/>
                </a:solidFill>
                <a:latin typeface="Georgia" panose="02040502050405020303" pitchFamily="18" charset="0"/>
                <a:sym typeface="Arial"/>
              </a:endParaRPr>
            </a:p>
          </p:txBody>
        </p:sp>
      </p:grpSp>
      <p:grpSp>
        <p:nvGrpSpPr>
          <p:cNvPr id="769" name="Google Shape;769;p37"/>
          <p:cNvGrpSpPr/>
          <p:nvPr/>
        </p:nvGrpSpPr>
        <p:grpSpPr>
          <a:xfrm>
            <a:off x="5614573" y="1204923"/>
            <a:ext cx="6216566" cy="231307"/>
            <a:chOff x="145" y="999"/>
            <a:chExt cx="3456" cy="43"/>
          </a:xfrm>
        </p:grpSpPr>
        <p:cxnSp>
          <p:nvCxnSpPr>
            <p:cNvPr id="770" name="Google Shape;770;p37"/>
            <p:cNvCxnSpPr>
              <a:stCxn id="771" idx="4"/>
              <a:endCxn id="771" idx="6"/>
            </p:cNvCxnSpPr>
            <p:nvPr/>
          </p:nvCxnSpPr>
          <p:spPr>
            <a:xfrm>
              <a:off x="145" y="1042"/>
              <a:ext cx="3456" cy="0"/>
            </a:xfrm>
            <a:prstGeom prst="straightConnector1">
              <a:avLst/>
            </a:prstGeom>
            <a:noFill/>
            <a:ln w="9525" cap="flat" cmpd="sng">
              <a:solidFill>
                <a:srgbClr val="808080"/>
              </a:solidFill>
              <a:prstDash val="solid"/>
              <a:round/>
              <a:headEnd type="none" w="med" len="med"/>
              <a:tailEnd type="none" w="med" len="med"/>
            </a:ln>
          </p:spPr>
        </p:cxnSp>
        <p:sp>
          <p:nvSpPr>
            <p:cNvPr id="771" name="Google Shape;771;p37"/>
            <p:cNvSpPr/>
            <p:nvPr/>
          </p:nvSpPr>
          <p:spPr>
            <a:xfrm>
              <a:off x="145" y="999"/>
              <a:ext cx="3456" cy="43"/>
            </a:xfrm>
            <a:prstGeom prst="leftRightArrow">
              <a:avLst>
                <a:gd name="adj1" fmla="val 100000"/>
                <a:gd name="adj2" fmla="val 0"/>
              </a:avLst>
            </a:prstGeom>
            <a:noFill/>
            <a:ln>
              <a:noFill/>
            </a:ln>
          </p:spPr>
          <p:txBody>
            <a:bodyPr spcFirstLastPara="1" wrap="square" lIns="0" tIns="0" rIns="0" bIns="18275" anchor="b" anchorCtr="0">
              <a:spAutoFit/>
            </a:bodyPr>
            <a:lstStyle/>
            <a:p>
              <a:pPr marL="0" marR="0" lvl="0" indent="0" algn="l" rtl="0">
                <a:spcBef>
                  <a:spcPts val="0"/>
                </a:spcBef>
                <a:spcAft>
                  <a:spcPts val="0"/>
                </a:spcAft>
                <a:buNone/>
              </a:pPr>
              <a:r>
                <a:rPr lang="en-GB" sz="1400" b="1" dirty="0">
                  <a:solidFill>
                    <a:schemeClr val="dk1"/>
                  </a:solidFill>
                  <a:latin typeface="Arial"/>
                  <a:ea typeface="Arial"/>
                  <a:cs typeface="Arial"/>
                  <a:sym typeface="Arial"/>
                </a:rPr>
                <a:t>Risk mitigation </a:t>
              </a:r>
              <a:r>
                <a:rPr lang="en-GB" b="1" dirty="0">
                  <a:solidFill>
                    <a:schemeClr val="dk1"/>
                  </a:solidFill>
                </a:rPr>
                <a:t>strategy</a:t>
              </a:r>
              <a:endParaRPr sz="1400" dirty="0">
                <a:solidFill>
                  <a:schemeClr val="dk1"/>
                </a:solidFill>
                <a:latin typeface="Arial"/>
                <a:ea typeface="Arial"/>
                <a:cs typeface="Arial"/>
                <a:sym typeface="Arial"/>
              </a:endParaRPr>
            </a:p>
          </p:txBody>
        </p:sp>
      </p:grpSp>
      <p:grpSp>
        <p:nvGrpSpPr>
          <p:cNvPr id="772" name="Google Shape;772;p37"/>
          <p:cNvGrpSpPr/>
          <p:nvPr/>
        </p:nvGrpSpPr>
        <p:grpSpPr>
          <a:xfrm>
            <a:off x="4346652" y="1197822"/>
            <a:ext cx="1012349" cy="234073"/>
            <a:chOff x="550" y="926"/>
            <a:chExt cx="3051" cy="104"/>
          </a:xfrm>
        </p:grpSpPr>
        <p:cxnSp>
          <p:nvCxnSpPr>
            <p:cNvPr id="773" name="Google Shape;773;p37"/>
            <p:cNvCxnSpPr>
              <a:stCxn id="774" idx="4"/>
              <a:endCxn id="774" idx="6"/>
            </p:cNvCxnSpPr>
            <p:nvPr/>
          </p:nvCxnSpPr>
          <p:spPr>
            <a:xfrm>
              <a:off x="550" y="926"/>
              <a:ext cx="3000" cy="0"/>
            </a:xfrm>
            <a:prstGeom prst="straightConnector1">
              <a:avLst/>
            </a:prstGeom>
            <a:noFill/>
            <a:ln w="9525" cap="flat" cmpd="sng">
              <a:solidFill>
                <a:srgbClr val="808080"/>
              </a:solidFill>
              <a:prstDash val="solid"/>
              <a:round/>
              <a:headEnd type="none" w="med" len="med"/>
              <a:tailEnd type="none" w="med" len="med"/>
            </a:ln>
          </p:spPr>
        </p:cxnSp>
        <p:sp>
          <p:nvSpPr>
            <p:cNvPr id="774" name="Google Shape;774;p37"/>
            <p:cNvSpPr/>
            <p:nvPr/>
          </p:nvSpPr>
          <p:spPr>
            <a:xfrm>
              <a:off x="550" y="926"/>
              <a:ext cx="3051" cy="104"/>
            </a:xfrm>
            <a:prstGeom prst="leftRightArrow">
              <a:avLst>
                <a:gd name="adj1" fmla="val 100000"/>
                <a:gd name="adj2" fmla="val 0"/>
              </a:avLst>
            </a:prstGeom>
            <a:noFill/>
            <a:ln>
              <a:noFill/>
            </a:ln>
          </p:spPr>
          <p:txBody>
            <a:bodyPr spcFirstLastPara="1" wrap="square" lIns="0" tIns="0" rIns="0" bIns="18275" anchor="b" anchorCtr="0">
              <a:spAutoFit/>
            </a:bodyPr>
            <a:lstStyle/>
            <a:p>
              <a:pPr marL="0" marR="0" lvl="0" indent="0" algn="l" rtl="0">
                <a:spcBef>
                  <a:spcPts val="0"/>
                </a:spcBef>
                <a:spcAft>
                  <a:spcPts val="0"/>
                </a:spcAft>
                <a:buNone/>
              </a:pPr>
              <a:r>
                <a:rPr lang="en-GB" sz="1400" b="1" dirty="0">
                  <a:solidFill>
                    <a:schemeClr val="dk1"/>
                  </a:solidFill>
                  <a:latin typeface="Arial"/>
                  <a:ea typeface="Arial"/>
                  <a:cs typeface="Arial"/>
                  <a:sym typeface="Arial"/>
                </a:rPr>
                <a:t>Risk rating</a:t>
              </a:r>
              <a:endParaRPr sz="1400" dirty="0">
                <a:solidFill>
                  <a:schemeClr val="dk1"/>
                </a:solidFill>
                <a:latin typeface="Arial"/>
                <a:ea typeface="Arial"/>
                <a:cs typeface="Arial"/>
                <a:sym typeface="Arial"/>
              </a:endParaRPr>
            </a:p>
          </p:txBody>
        </p:sp>
      </p:grpSp>
      <p:sp>
        <p:nvSpPr>
          <p:cNvPr id="775" name="Google Shape;775;p37"/>
          <p:cNvSpPr/>
          <p:nvPr/>
        </p:nvSpPr>
        <p:spPr>
          <a:xfrm>
            <a:off x="310061" y="4682618"/>
            <a:ext cx="2735685" cy="1338407"/>
          </a:xfrm>
          <a:prstGeom prst="rect">
            <a:avLst/>
          </a:prstGeom>
          <a:solidFill>
            <a:srgbClr val="FFC000"/>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400" b="1" dirty="0">
                <a:solidFill>
                  <a:schemeClr val="lt1"/>
                </a:solidFill>
                <a:latin typeface="Georgia" panose="02040502050405020303" pitchFamily="18" charset="0"/>
                <a:sym typeface="Arial"/>
              </a:rPr>
              <a:t>ENTER RISK DESCRIPTION HERE </a:t>
            </a:r>
            <a:endParaRPr sz="1400" b="1" dirty="0">
              <a:solidFill>
                <a:schemeClr val="lt1"/>
              </a:solidFill>
              <a:latin typeface="Georgia" panose="02040502050405020303" pitchFamily="18" charset="0"/>
              <a:sym typeface="Arial"/>
            </a:endParaRPr>
          </a:p>
        </p:txBody>
      </p:sp>
      <p:cxnSp>
        <p:nvCxnSpPr>
          <p:cNvPr id="776" name="Google Shape;776;p37"/>
          <p:cNvCxnSpPr/>
          <p:nvPr/>
        </p:nvCxnSpPr>
        <p:spPr>
          <a:xfrm>
            <a:off x="360861" y="2899168"/>
            <a:ext cx="11250008" cy="0"/>
          </a:xfrm>
          <a:prstGeom prst="straightConnector1">
            <a:avLst/>
          </a:prstGeom>
          <a:noFill/>
          <a:ln w="9525" cap="flat" cmpd="sng">
            <a:solidFill>
              <a:schemeClr val="accent2"/>
            </a:solidFill>
            <a:prstDash val="dash"/>
            <a:round/>
            <a:headEnd type="none" w="sm" len="sm"/>
            <a:tailEnd type="none" w="sm" len="sm"/>
          </a:ln>
        </p:spPr>
      </p:cxnSp>
      <p:sp>
        <p:nvSpPr>
          <p:cNvPr id="777" name="Google Shape;777;p37"/>
          <p:cNvSpPr/>
          <p:nvPr/>
        </p:nvSpPr>
        <p:spPr>
          <a:xfrm>
            <a:off x="4616961" y="1837715"/>
            <a:ext cx="492364" cy="492364"/>
          </a:xfrm>
          <a:prstGeom prst="ellipse">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dk1"/>
              </a:solidFill>
              <a:latin typeface="Calibri"/>
              <a:ea typeface="Calibri"/>
              <a:cs typeface="Calibri"/>
              <a:sym typeface="Calibri"/>
            </a:endParaRPr>
          </a:p>
        </p:txBody>
      </p:sp>
      <p:sp>
        <p:nvSpPr>
          <p:cNvPr id="778" name="Google Shape;778;p37"/>
          <p:cNvSpPr/>
          <p:nvPr/>
        </p:nvSpPr>
        <p:spPr>
          <a:xfrm>
            <a:off x="4627473" y="3298529"/>
            <a:ext cx="492364" cy="492364"/>
          </a:xfrm>
          <a:prstGeom prst="ellipse">
            <a:avLst/>
          </a:prstGeom>
          <a:solidFill>
            <a:srgbClr val="FFFF00"/>
          </a:solidFill>
          <a:ln w="9525" cap="flat" cmpd="sng">
            <a:solidFill>
              <a:srgbClr val="FF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dk1"/>
              </a:solidFill>
              <a:latin typeface="Calibri"/>
              <a:ea typeface="Calibri"/>
              <a:cs typeface="Calibri"/>
              <a:sym typeface="Calibri"/>
            </a:endParaRPr>
          </a:p>
        </p:txBody>
      </p:sp>
      <p:cxnSp>
        <p:nvCxnSpPr>
          <p:cNvPr id="779" name="Google Shape;779;p37"/>
          <p:cNvCxnSpPr/>
          <p:nvPr/>
        </p:nvCxnSpPr>
        <p:spPr>
          <a:xfrm>
            <a:off x="360861" y="4537518"/>
            <a:ext cx="11250008" cy="0"/>
          </a:xfrm>
          <a:prstGeom prst="straightConnector1">
            <a:avLst/>
          </a:prstGeom>
          <a:noFill/>
          <a:ln w="9525" cap="flat" cmpd="sng">
            <a:solidFill>
              <a:schemeClr val="accent2"/>
            </a:solidFill>
            <a:prstDash val="dash"/>
            <a:round/>
            <a:headEnd type="none" w="sm" len="sm"/>
            <a:tailEnd type="none" w="sm" len="sm"/>
          </a:ln>
        </p:spPr>
      </p:cxnSp>
      <p:sp>
        <p:nvSpPr>
          <p:cNvPr id="780" name="Google Shape;780;p37"/>
          <p:cNvSpPr/>
          <p:nvPr/>
        </p:nvSpPr>
        <p:spPr>
          <a:xfrm>
            <a:off x="4627473" y="4885778"/>
            <a:ext cx="492364" cy="492364"/>
          </a:xfrm>
          <a:prstGeom prst="ellipse">
            <a:avLst/>
          </a:prstGeom>
          <a:solidFill>
            <a:srgbClr val="00B050"/>
          </a:solidFill>
          <a:ln w="9525"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dk1"/>
              </a:solidFill>
              <a:latin typeface="Calibri"/>
              <a:ea typeface="Calibri"/>
              <a:cs typeface="Calibri"/>
              <a:sym typeface="Calibri"/>
            </a:endParaRPr>
          </a:p>
        </p:txBody>
      </p:sp>
      <p:grpSp>
        <p:nvGrpSpPr>
          <p:cNvPr id="784" name="Google Shape;784;p37"/>
          <p:cNvGrpSpPr/>
          <p:nvPr/>
        </p:nvGrpSpPr>
        <p:grpSpPr>
          <a:xfrm>
            <a:off x="4730937" y="632056"/>
            <a:ext cx="1678384" cy="307777"/>
            <a:chOff x="5401220" y="712503"/>
            <a:chExt cx="1678384" cy="307777"/>
          </a:xfrm>
        </p:grpSpPr>
        <p:sp>
          <p:nvSpPr>
            <p:cNvPr id="785" name="Google Shape;785;p37"/>
            <p:cNvSpPr/>
            <p:nvPr/>
          </p:nvSpPr>
          <p:spPr>
            <a:xfrm>
              <a:off x="5401220" y="779662"/>
              <a:ext cx="160208" cy="160208"/>
            </a:xfrm>
            <a:prstGeom prst="ellipse">
              <a:avLst/>
            </a:prstGeom>
            <a:solidFill>
              <a:srgbClr val="00B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dk1"/>
                </a:solidFill>
                <a:latin typeface="Calibri"/>
                <a:ea typeface="Calibri"/>
                <a:cs typeface="Calibri"/>
                <a:sym typeface="Calibri"/>
              </a:endParaRPr>
            </a:p>
          </p:txBody>
        </p:sp>
        <p:sp>
          <p:nvSpPr>
            <p:cNvPr id="786" name="Google Shape;786;p37"/>
            <p:cNvSpPr txBox="1"/>
            <p:nvPr/>
          </p:nvSpPr>
          <p:spPr>
            <a:xfrm>
              <a:off x="5713402" y="712503"/>
              <a:ext cx="1366202" cy="30777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1000" dirty="0">
                  <a:solidFill>
                    <a:schemeClr val="dk1"/>
                  </a:solidFill>
                  <a:latin typeface="Arial"/>
                  <a:ea typeface="Arial"/>
                  <a:cs typeface="Arial"/>
                  <a:sym typeface="Arial"/>
                </a:rPr>
                <a:t>Probability: Rare</a:t>
              </a:r>
              <a:endParaRPr lang="en-GB" dirty="0"/>
            </a:p>
            <a:p>
              <a:pPr marL="0" marR="0" lvl="0" indent="0" algn="l" rtl="0">
                <a:spcBef>
                  <a:spcPts val="0"/>
                </a:spcBef>
                <a:spcAft>
                  <a:spcPts val="0"/>
                </a:spcAft>
                <a:buNone/>
              </a:pPr>
              <a:r>
                <a:rPr lang="en-GB" sz="1000" dirty="0">
                  <a:solidFill>
                    <a:schemeClr val="dk1"/>
                  </a:solidFill>
                  <a:latin typeface="Arial"/>
                  <a:ea typeface="Arial"/>
                  <a:cs typeface="Arial"/>
                  <a:sym typeface="Arial"/>
                </a:rPr>
                <a:t>Impact: Moderate</a:t>
              </a:r>
              <a:endParaRPr lang="en-GB" dirty="0"/>
            </a:p>
          </p:txBody>
        </p:sp>
      </p:grpSp>
      <p:sp>
        <p:nvSpPr>
          <p:cNvPr id="787" name="Google Shape;787;p37"/>
          <p:cNvSpPr/>
          <p:nvPr/>
        </p:nvSpPr>
        <p:spPr>
          <a:xfrm>
            <a:off x="306173" y="1564250"/>
            <a:ext cx="2735685" cy="1163760"/>
          </a:xfrm>
          <a:prstGeom prst="rect">
            <a:avLst/>
          </a:prstGeom>
          <a:solidFill>
            <a:srgbClr val="FFC000"/>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400" b="1" dirty="0">
                <a:solidFill>
                  <a:schemeClr val="lt1"/>
                </a:solidFill>
                <a:latin typeface="Georgia" panose="02040502050405020303" pitchFamily="18" charset="0"/>
                <a:sym typeface="Arial"/>
              </a:rPr>
              <a:t>ENTER RISK DESCRIPTION HERE</a:t>
            </a:r>
            <a:endParaRPr dirty="0">
              <a:latin typeface="Georgia" panose="02040502050405020303" pitchFamily="18" charset="0"/>
            </a:endParaRPr>
          </a:p>
          <a:p>
            <a:pPr marL="0" marR="0" lvl="0" indent="0" algn="l" rtl="0">
              <a:spcBef>
                <a:spcPts val="0"/>
              </a:spcBef>
              <a:spcAft>
                <a:spcPts val="0"/>
              </a:spcAft>
              <a:buNone/>
            </a:pPr>
            <a:endParaRPr sz="1400" b="1" dirty="0">
              <a:solidFill>
                <a:srgbClr val="FFC000"/>
              </a:solidFill>
              <a:latin typeface="Arial"/>
              <a:ea typeface="Arial"/>
              <a:cs typeface="Arial"/>
              <a:sym typeface="Arial"/>
            </a:endParaRPr>
          </a:p>
        </p:txBody>
      </p:sp>
      <p:sp>
        <p:nvSpPr>
          <p:cNvPr id="788" name="Google Shape;788;p37"/>
          <p:cNvSpPr/>
          <p:nvPr/>
        </p:nvSpPr>
        <p:spPr>
          <a:xfrm>
            <a:off x="310061" y="3078574"/>
            <a:ext cx="2735685" cy="1287785"/>
          </a:xfrm>
          <a:prstGeom prst="rect">
            <a:avLst/>
          </a:prstGeom>
          <a:solidFill>
            <a:srgbClr val="FFC000"/>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400" b="1" dirty="0">
                <a:solidFill>
                  <a:schemeClr val="lt1"/>
                </a:solidFill>
                <a:latin typeface="Georgia" panose="02040502050405020303" pitchFamily="18" charset="0"/>
                <a:sym typeface="Arial"/>
              </a:rPr>
              <a:t>ENTER RISK DESCRIPTION HERE</a:t>
            </a:r>
            <a:endParaRPr dirty="0">
              <a:latin typeface="Georgia" panose="02040502050405020303" pitchFamily="18" charset="0"/>
            </a:endParaRPr>
          </a:p>
          <a:p>
            <a:pPr marL="0" marR="0" lvl="0" indent="0" algn="l" rtl="0">
              <a:spcBef>
                <a:spcPts val="300"/>
              </a:spcBef>
              <a:spcAft>
                <a:spcPts val="0"/>
              </a:spcAft>
              <a:buNone/>
            </a:pPr>
            <a:endParaRPr sz="1400" b="1" dirty="0">
              <a:solidFill>
                <a:schemeClr val="lt1"/>
              </a:solidFill>
              <a:latin typeface="Arial"/>
              <a:ea typeface="Arial"/>
              <a:cs typeface="Arial"/>
              <a:sym typeface="Arial"/>
            </a:endParaRPr>
          </a:p>
        </p:txBody>
      </p:sp>
      <p:sp>
        <p:nvSpPr>
          <p:cNvPr id="790" name="Google Shape;790;p37"/>
          <p:cNvSpPr txBox="1"/>
          <p:nvPr/>
        </p:nvSpPr>
        <p:spPr>
          <a:xfrm>
            <a:off x="360861" y="177423"/>
            <a:ext cx="9666641" cy="33855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2200" b="0" dirty="0">
                <a:solidFill>
                  <a:srgbClr val="FFC000"/>
                </a:solidFill>
                <a:latin typeface="Georgia" panose="02040502050405020303" pitchFamily="18" charset="0"/>
                <a:sym typeface="Arial"/>
              </a:rPr>
              <a:t>Key Risks and Mitigation (duplicate slide as necessary)</a:t>
            </a:r>
            <a:endParaRPr dirty="0">
              <a:solidFill>
                <a:srgbClr val="FFC000"/>
              </a:solidFill>
              <a:latin typeface="Georgia" panose="02040502050405020303" pitchFamily="18" charset="0"/>
            </a:endParaRPr>
          </a:p>
        </p:txBody>
      </p:sp>
      <p:grpSp>
        <p:nvGrpSpPr>
          <p:cNvPr id="791" name="Google Shape;791;p37"/>
          <p:cNvGrpSpPr/>
          <p:nvPr/>
        </p:nvGrpSpPr>
        <p:grpSpPr>
          <a:xfrm>
            <a:off x="3170161" y="1199265"/>
            <a:ext cx="911980" cy="233235"/>
            <a:chOff x="550" y="877"/>
            <a:chExt cx="3051" cy="153"/>
          </a:xfrm>
        </p:grpSpPr>
        <p:cxnSp>
          <p:nvCxnSpPr>
            <p:cNvPr id="792" name="Google Shape;792;p37"/>
            <p:cNvCxnSpPr>
              <a:stCxn id="793" idx="4"/>
              <a:endCxn id="793" idx="6"/>
            </p:cNvCxnSpPr>
            <p:nvPr/>
          </p:nvCxnSpPr>
          <p:spPr>
            <a:xfrm>
              <a:off x="550" y="877"/>
              <a:ext cx="3000" cy="0"/>
            </a:xfrm>
            <a:prstGeom prst="straightConnector1">
              <a:avLst/>
            </a:prstGeom>
            <a:noFill/>
            <a:ln w="9525" cap="flat" cmpd="sng">
              <a:solidFill>
                <a:srgbClr val="808080"/>
              </a:solidFill>
              <a:prstDash val="solid"/>
              <a:round/>
              <a:headEnd type="none" w="med" len="med"/>
              <a:tailEnd type="none" w="med" len="med"/>
            </a:ln>
          </p:spPr>
        </p:cxnSp>
        <p:sp>
          <p:nvSpPr>
            <p:cNvPr id="793" name="Google Shape;793;p37"/>
            <p:cNvSpPr/>
            <p:nvPr/>
          </p:nvSpPr>
          <p:spPr>
            <a:xfrm>
              <a:off x="550" y="877"/>
              <a:ext cx="3051" cy="153"/>
            </a:xfrm>
            <a:prstGeom prst="leftRightArrow">
              <a:avLst>
                <a:gd name="adj1" fmla="val 100000"/>
                <a:gd name="adj2" fmla="val 0"/>
              </a:avLst>
            </a:prstGeom>
            <a:noFill/>
            <a:ln>
              <a:noFill/>
            </a:ln>
          </p:spPr>
          <p:txBody>
            <a:bodyPr spcFirstLastPara="1" wrap="square" lIns="0" tIns="0" rIns="0" bIns="18275" anchor="b" anchorCtr="0">
              <a:spAutoFit/>
            </a:bodyPr>
            <a:lstStyle/>
            <a:p>
              <a:pPr marL="0" marR="0" lvl="0" indent="0" algn="l" rtl="0">
                <a:spcBef>
                  <a:spcPts val="0"/>
                </a:spcBef>
                <a:spcAft>
                  <a:spcPts val="0"/>
                </a:spcAft>
                <a:buNone/>
              </a:pPr>
              <a:r>
                <a:rPr lang="en-GB" b="1" dirty="0">
                  <a:solidFill>
                    <a:schemeClr val="dk1"/>
                  </a:solidFill>
                </a:rPr>
                <a:t>Risk type</a:t>
              </a:r>
              <a:endParaRPr sz="1400" dirty="0">
                <a:solidFill>
                  <a:schemeClr val="dk1"/>
                </a:solidFill>
                <a:latin typeface="Arial"/>
                <a:ea typeface="Arial"/>
                <a:cs typeface="Arial"/>
                <a:sym typeface="Arial"/>
              </a:endParaRPr>
            </a:p>
          </p:txBody>
        </p:sp>
      </p:grpSp>
      <p:graphicFrame>
        <p:nvGraphicFramePr>
          <p:cNvPr id="794" name="Google Shape;794;p37"/>
          <p:cNvGraphicFramePr/>
          <p:nvPr>
            <p:extLst>
              <p:ext uri="{D42A27DB-BD31-4B8C-83A1-F6EECF244321}">
                <p14:modId xmlns:p14="http://schemas.microsoft.com/office/powerpoint/2010/main" val="1620334065"/>
              </p:ext>
            </p:extLst>
          </p:nvPr>
        </p:nvGraphicFramePr>
        <p:xfrm>
          <a:off x="3170161" y="1548377"/>
          <a:ext cx="1031725" cy="1261500"/>
        </p:xfrm>
        <a:graphic>
          <a:graphicData uri="http://schemas.openxmlformats.org/drawingml/2006/table">
            <a:tbl>
              <a:tblPr firstRow="1" bandRow="1">
                <a:noFill/>
                <a:tableStyleId>{C1F855E6-A297-49A2-B2DF-A7A5C90D2FE2}</a:tableStyleId>
              </a:tblPr>
              <a:tblGrid>
                <a:gridCol w="1031725">
                  <a:extLst>
                    <a:ext uri="{9D8B030D-6E8A-4147-A177-3AD203B41FA5}">
                      <a16:colId xmlns:a16="http://schemas.microsoft.com/office/drawing/2014/main" val="20000"/>
                    </a:ext>
                  </a:extLst>
                </a:gridCol>
              </a:tblGrid>
              <a:tr h="252300">
                <a:tc>
                  <a:txBody>
                    <a:bodyPr/>
                    <a:lstStyle/>
                    <a:p>
                      <a:pPr marL="0" marR="0" lvl="0" indent="0" algn="l" rtl="0">
                        <a:lnSpc>
                          <a:spcPct val="100000"/>
                        </a:lnSpc>
                        <a:spcBef>
                          <a:spcPts val="0"/>
                        </a:spcBef>
                        <a:spcAft>
                          <a:spcPts val="0"/>
                        </a:spcAft>
                        <a:buClr>
                          <a:schemeClr val="dk1"/>
                        </a:buClr>
                        <a:buSzPts val="1000"/>
                        <a:buFont typeface="Arial"/>
                        <a:buNone/>
                      </a:pPr>
                      <a:r>
                        <a:rPr lang="en-GB" sz="1000" b="1" dirty="0">
                          <a:latin typeface="Arial"/>
                          <a:ea typeface="Arial"/>
                          <a:cs typeface="Arial"/>
                          <a:sym typeface="Arial"/>
                        </a:rPr>
                        <a:t>Operationa</a:t>
                      </a:r>
                      <a:r>
                        <a:rPr lang="en-GB" sz="1000" dirty="0">
                          <a:latin typeface="Arial"/>
                          <a:ea typeface="Arial"/>
                          <a:cs typeface="Arial"/>
                          <a:sym typeface="Arial"/>
                        </a:rPr>
                        <a:t>l</a:t>
                      </a:r>
                      <a:endParaRPr sz="1000" b="1" dirty="0">
                        <a:solidFill>
                          <a:srgbClr val="191300"/>
                        </a:solidFill>
                        <a:latin typeface="Arial"/>
                        <a:ea typeface="Arial"/>
                        <a:cs typeface="Arial"/>
                        <a:sym typeface="Arial"/>
                      </a:endParaRPr>
                    </a:p>
                  </a:txBody>
                  <a:tcPr marL="91450" marR="91450" marT="45725" marB="45725"/>
                </a:tc>
                <a:extLst>
                  <a:ext uri="{0D108BD9-81ED-4DB2-BD59-A6C34878D82A}">
                    <a16:rowId xmlns:a16="http://schemas.microsoft.com/office/drawing/2014/main" val="10000"/>
                  </a:ext>
                </a:extLst>
              </a:tr>
              <a:tr h="252300">
                <a:tc>
                  <a:txBody>
                    <a:bodyPr/>
                    <a:lstStyle/>
                    <a:p>
                      <a:pPr marL="0" marR="0" lvl="0" indent="0" algn="l" rtl="0">
                        <a:lnSpc>
                          <a:spcPct val="100000"/>
                        </a:lnSpc>
                        <a:spcBef>
                          <a:spcPts val="0"/>
                        </a:spcBef>
                        <a:spcAft>
                          <a:spcPts val="0"/>
                        </a:spcAft>
                        <a:buClr>
                          <a:schemeClr val="dk1"/>
                        </a:buClr>
                        <a:buSzPts val="1000"/>
                        <a:buFont typeface="Arial"/>
                        <a:buNone/>
                      </a:pPr>
                      <a:r>
                        <a:rPr lang="en-GB" sz="1000" b="1" dirty="0">
                          <a:latin typeface="Arial"/>
                          <a:ea typeface="Arial"/>
                          <a:cs typeface="Arial"/>
                          <a:sym typeface="Arial"/>
                        </a:rPr>
                        <a:t>Safeguarding</a:t>
                      </a:r>
                      <a:endParaRPr sz="1000" b="1" dirty="0">
                        <a:solidFill>
                          <a:srgbClr val="191300"/>
                        </a:solidFill>
                        <a:latin typeface="Arial"/>
                        <a:ea typeface="Arial"/>
                        <a:cs typeface="Arial"/>
                        <a:sym typeface="Arial"/>
                      </a:endParaRPr>
                    </a:p>
                  </a:txBody>
                  <a:tcPr marL="91450" marR="91450" marT="45725" marB="45725">
                    <a:solidFill>
                      <a:schemeClr val="accent6">
                        <a:alpha val="20000"/>
                      </a:schemeClr>
                    </a:solidFill>
                  </a:tcPr>
                </a:tc>
                <a:extLst>
                  <a:ext uri="{0D108BD9-81ED-4DB2-BD59-A6C34878D82A}">
                    <a16:rowId xmlns:a16="http://schemas.microsoft.com/office/drawing/2014/main" val="10001"/>
                  </a:ext>
                </a:extLst>
              </a:tr>
              <a:tr h="252300">
                <a:tc>
                  <a:txBody>
                    <a:bodyPr/>
                    <a:lstStyle/>
                    <a:p>
                      <a:pPr marL="0" marR="0" lvl="0" indent="0" algn="l" rtl="0">
                        <a:spcBef>
                          <a:spcPts val="0"/>
                        </a:spcBef>
                        <a:spcAft>
                          <a:spcPts val="0"/>
                        </a:spcAft>
                        <a:buNone/>
                      </a:pPr>
                      <a:r>
                        <a:rPr lang="en-GB" sz="1000" b="1" dirty="0">
                          <a:latin typeface="Arial"/>
                          <a:ea typeface="Arial"/>
                          <a:cs typeface="Arial"/>
                          <a:sym typeface="Arial"/>
                        </a:rPr>
                        <a:t>Delivery</a:t>
                      </a:r>
                      <a:endParaRPr sz="1000" b="1" dirty="0">
                        <a:solidFill>
                          <a:srgbClr val="191300"/>
                        </a:solidFill>
                        <a:latin typeface="Arial"/>
                        <a:ea typeface="Arial"/>
                        <a:cs typeface="Arial"/>
                        <a:sym typeface="Arial"/>
                      </a:endParaRPr>
                    </a:p>
                  </a:txBody>
                  <a:tcPr marL="91450" marR="91450" marT="45725" marB="45725"/>
                </a:tc>
                <a:extLst>
                  <a:ext uri="{0D108BD9-81ED-4DB2-BD59-A6C34878D82A}">
                    <a16:rowId xmlns:a16="http://schemas.microsoft.com/office/drawing/2014/main" val="10002"/>
                  </a:ext>
                </a:extLst>
              </a:tr>
              <a:tr h="252300">
                <a:tc>
                  <a:txBody>
                    <a:bodyPr/>
                    <a:lstStyle/>
                    <a:p>
                      <a:pPr marL="0" marR="0" lvl="0" indent="0" algn="l" rtl="0">
                        <a:spcBef>
                          <a:spcPts val="0"/>
                        </a:spcBef>
                        <a:spcAft>
                          <a:spcPts val="0"/>
                        </a:spcAft>
                        <a:buNone/>
                      </a:pPr>
                      <a:r>
                        <a:rPr lang="en-GB" sz="1000" b="1" dirty="0">
                          <a:solidFill>
                            <a:srgbClr val="191300"/>
                          </a:solidFill>
                          <a:latin typeface="Arial"/>
                          <a:ea typeface="Arial"/>
                          <a:cs typeface="Arial"/>
                          <a:sym typeface="Arial"/>
                        </a:rPr>
                        <a:t>Fiduciary</a:t>
                      </a:r>
                      <a:endParaRPr dirty="0"/>
                    </a:p>
                  </a:txBody>
                  <a:tcPr marL="91450" marR="91450" marT="45725" marB="45725">
                    <a:solidFill>
                      <a:schemeClr val="accent6">
                        <a:alpha val="20000"/>
                      </a:schemeClr>
                    </a:solidFill>
                  </a:tcPr>
                </a:tc>
                <a:extLst>
                  <a:ext uri="{0D108BD9-81ED-4DB2-BD59-A6C34878D82A}">
                    <a16:rowId xmlns:a16="http://schemas.microsoft.com/office/drawing/2014/main" val="10003"/>
                  </a:ext>
                </a:extLst>
              </a:tr>
              <a:tr h="252300">
                <a:tc>
                  <a:txBody>
                    <a:bodyPr/>
                    <a:lstStyle/>
                    <a:p>
                      <a:pPr marL="0" marR="0" lvl="0" indent="0" algn="l" rtl="0">
                        <a:spcBef>
                          <a:spcPts val="0"/>
                        </a:spcBef>
                        <a:spcAft>
                          <a:spcPts val="0"/>
                        </a:spcAft>
                        <a:buNone/>
                      </a:pPr>
                      <a:r>
                        <a:rPr lang="en-GB" sz="1000" b="1" dirty="0">
                          <a:solidFill>
                            <a:srgbClr val="191300"/>
                          </a:solidFill>
                          <a:latin typeface="Arial"/>
                          <a:ea typeface="Arial"/>
                          <a:cs typeface="Arial"/>
                          <a:sym typeface="Arial"/>
                        </a:rPr>
                        <a:t>Reputational</a:t>
                      </a:r>
                      <a:endParaRPr dirty="0"/>
                    </a:p>
                  </a:txBody>
                  <a:tcPr marL="91450" marR="91450" marT="45725" marB="45725"/>
                </a:tc>
                <a:extLst>
                  <a:ext uri="{0D108BD9-81ED-4DB2-BD59-A6C34878D82A}">
                    <a16:rowId xmlns:a16="http://schemas.microsoft.com/office/drawing/2014/main" val="10004"/>
                  </a:ext>
                </a:extLst>
              </a:tr>
            </a:tbl>
          </a:graphicData>
        </a:graphic>
      </p:graphicFrame>
      <p:graphicFrame>
        <p:nvGraphicFramePr>
          <p:cNvPr id="795" name="Google Shape;795;p37"/>
          <p:cNvGraphicFramePr/>
          <p:nvPr>
            <p:extLst>
              <p:ext uri="{D42A27DB-BD31-4B8C-83A1-F6EECF244321}">
                <p14:modId xmlns:p14="http://schemas.microsoft.com/office/powerpoint/2010/main" val="2715408674"/>
              </p:ext>
            </p:extLst>
          </p:nvPr>
        </p:nvGraphicFramePr>
        <p:xfrm>
          <a:off x="3170161" y="3085946"/>
          <a:ext cx="1031725" cy="1261500"/>
        </p:xfrm>
        <a:graphic>
          <a:graphicData uri="http://schemas.openxmlformats.org/drawingml/2006/table">
            <a:tbl>
              <a:tblPr firstRow="1" bandRow="1">
                <a:noFill/>
                <a:tableStyleId>{C1F855E6-A297-49A2-B2DF-A7A5C90D2FE2}</a:tableStyleId>
              </a:tblPr>
              <a:tblGrid>
                <a:gridCol w="1031725">
                  <a:extLst>
                    <a:ext uri="{9D8B030D-6E8A-4147-A177-3AD203B41FA5}">
                      <a16:colId xmlns:a16="http://schemas.microsoft.com/office/drawing/2014/main" val="20000"/>
                    </a:ext>
                  </a:extLst>
                </a:gridCol>
              </a:tblGrid>
              <a:tr h="252300">
                <a:tc>
                  <a:txBody>
                    <a:bodyPr/>
                    <a:lstStyle/>
                    <a:p>
                      <a:pPr marL="0" marR="0" lvl="0" indent="0" algn="l" rtl="0">
                        <a:lnSpc>
                          <a:spcPct val="100000"/>
                        </a:lnSpc>
                        <a:spcBef>
                          <a:spcPts val="0"/>
                        </a:spcBef>
                        <a:spcAft>
                          <a:spcPts val="0"/>
                        </a:spcAft>
                        <a:buClr>
                          <a:schemeClr val="dk1"/>
                        </a:buClr>
                        <a:buSzPts val="1000"/>
                        <a:buFont typeface="Arial"/>
                        <a:buNone/>
                      </a:pPr>
                      <a:r>
                        <a:rPr lang="en-GB" sz="1000" b="1" dirty="0">
                          <a:latin typeface="Arial"/>
                          <a:ea typeface="Arial"/>
                          <a:cs typeface="Arial"/>
                          <a:sym typeface="Arial"/>
                        </a:rPr>
                        <a:t>Operationa</a:t>
                      </a:r>
                      <a:r>
                        <a:rPr lang="en-GB" sz="1000" dirty="0">
                          <a:latin typeface="Arial"/>
                          <a:ea typeface="Arial"/>
                          <a:cs typeface="Arial"/>
                          <a:sym typeface="Arial"/>
                        </a:rPr>
                        <a:t>l</a:t>
                      </a:r>
                      <a:endParaRPr sz="1000" b="1" dirty="0">
                        <a:solidFill>
                          <a:srgbClr val="191300"/>
                        </a:solidFill>
                        <a:latin typeface="Arial"/>
                        <a:ea typeface="Arial"/>
                        <a:cs typeface="Arial"/>
                        <a:sym typeface="Arial"/>
                      </a:endParaRPr>
                    </a:p>
                  </a:txBody>
                  <a:tcPr marL="91450" marR="91450" marT="45725" marB="45725"/>
                </a:tc>
                <a:extLst>
                  <a:ext uri="{0D108BD9-81ED-4DB2-BD59-A6C34878D82A}">
                    <a16:rowId xmlns:a16="http://schemas.microsoft.com/office/drawing/2014/main" val="10000"/>
                  </a:ext>
                </a:extLst>
              </a:tr>
              <a:tr h="252300">
                <a:tc>
                  <a:txBody>
                    <a:bodyPr/>
                    <a:lstStyle/>
                    <a:p>
                      <a:pPr marL="0" marR="0" lvl="0" indent="0" algn="l" rtl="0">
                        <a:lnSpc>
                          <a:spcPct val="100000"/>
                        </a:lnSpc>
                        <a:spcBef>
                          <a:spcPts val="0"/>
                        </a:spcBef>
                        <a:spcAft>
                          <a:spcPts val="0"/>
                        </a:spcAft>
                        <a:buClr>
                          <a:schemeClr val="dk1"/>
                        </a:buClr>
                        <a:buSzPts val="1000"/>
                        <a:buFont typeface="Arial"/>
                        <a:buNone/>
                      </a:pPr>
                      <a:r>
                        <a:rPr lang="en-GB" sz="1000" b="1" dirty="0">
                          <a:latin typeface="Arial"/>
                          <a:ea typeface="Arial"/>
                          <a:cs typeface="Arial"/>
                          <a:sym typeface="Arial"/>
                        </a:rPr>
                        <a:t>Safeguarding</a:t>
                      </a:r>
                      <a:endParaRPr sz="1000" b="1" dirty="0">
                        <a:solidFill>
                          <a:srgbClr val="191300"/>
                        </a:solidFill>
                        <a:latin typeface="Arial"/>
                        <a:ea typeface="Arial"/>
                        <a:cs typeface="Arial"/>
                        <a:sym typeface="Arial"/>
                      </a:endParaRPr>
                    </a:p>
                  </a:txBody>
                  <a:tcPr marL="91450" marR="91450" marT="45725" marB="45725">
                    <a:solidFill>
                      <a:schemeClr val="accent6">
                        <a:alpha val="20000"/>
                      </a:schemeClr>
                    </a:solidFill>
                  </a:tcPr>
                </a:tc>
                <a:extLst>
                  <a:ext uri="{0D108BD9-81ED-4DB2-BD59-A6C34878D82A}">
                    <a16:rowId xmlns:a16="http://schemas.microsoft.com/office/drawing/2014/main" val="10001"/>
                  </a:ext>
                </a:extLst>
              </a:tr>
              <a:tr h="252300">
                <a:tc>
                  <a:txBody>
                    <a:bodyPr/>
                    <a:lstStyle/>
                    <a:p>
                      <a:pPr marL="0" marR="0" lvl="0" indent="0" algn="l" rtl="0">
                        <a:spcBef>
                          <a:spcPts val="0"/>
                        </a:spcBef>
                        <a:spcAft>
                          <a:spcPts val="0"/>
                        </a:spcAft>
                        <a:buNone/>
                      </a:pPr>
                      <a:r>
                        <a:rPr lang="en-GB" sz="1000" b="1" dirty="0">
                          <a:latin typeface="Arial"/>
                          <a:ea typeface="Arial"/>
                          <a:cs typeface="Arial"/>
                          <a:sym typeface="Arial"/>
                        </a:rPr>
                        <a:t>Delivery</a:t>
                      </a:r>
                      <a:endParaRPr sz="1000" b="1" dirty="0">
                        <a:solidFill>
                          <a:srgbClr val="191300"/>
                        </a:solidFill>
                        <a:latin typeface="Arial"/>
                        <a:ea typeface="Arial"/>
                        <a:cs typeface="Arial"/>
                        <a:sym typeface="Arial"/>
                      </a:endParaRPr>
                    </a:p>
                  </a:txBody>
                  <a:tcPr marL="91450" marR="91450" marT="45725" marB="45725"/>
                </a:tc>
                <a:extLst>
                  <a:ext uri="{0D108BD9-81ED-4DB2-BD59-A6C34878D82A}">
                    <a16:rowId xmlns:a16="http://schemas.microsoft.com/office/drawing/2014/main" val="10002"/>
                  </a:ext>
                </a:extLst>
              </a:tr>
              <a:tr h="252300">
                <a:tc>
                  <a:txBody>
                    <a:bodyPr/>
                    <a:lstStyle/>
                    <a:p>
                      <a:pPr marL="0" marR="0" lvl="0" indent="0" algn="l" rtl="0">
                        <a:spcBef>
                          <a:spcPts val="0"/>
                        </a:spcBef>
                        <a:spcAft>
                          <a:spcPts val="0"/>
                        </a:spcAft>
                        <a:buNone/>
                      </a:pPr>
                      <a:r>
                        <a:rPr lang="en-GB" sz="1000" b="1" dirty="0">
                          <a:solidFill>
                            <a:srgbClr val="191300"/>
                          </a:solidFill>
                          <a:latin typeface="Arial"/>
                          <a:ea typeface="Arial"/>
                          <a:cs typeface="Arial"/>
                          <a:sym typeface="Arial"/>
                        </a:rPr>
                        <a:t>Fiduciary</a:t>
                      </a:r>
                      <a:endParaRPr dirty="0"/>
                    </a:p>
                  </a:txBody>
                  <a:tcPr marL="91450" marR="91450" marT="45725" marB="45725">
                    <a:solidFill>
                      <a:schemeClr val="accent6">
                        <a:alpha val="20000"/>
                      </a:schemeClr>
                    </a:solidFill>
                  </a:tcPr>
                </a:tc>
                <a:extLst>
                  <a:ext uri="{0D108BD9-81ED-4DB2-BD59-A6C34878D82A}">
                    <a16:rowId xmlns:a16="http://schemas.microsoft.com/office/drawing/2014/main" val="10003"/>
                  </a:ext>
                </a:extLst>
              </a:tr>
              <a:tr h="252300">
                <a:tc>
                  <a:txBody>
                    <a:bodyPr/>
                    <a:lstStyle/>
                    <a:p>
                      <a:pPr marL="0" marR="0" lvl="0" indent="0" algn="l" rtl="0">
                        <a:spcBef>
                          <a:spcPts val="0"/>
                        </a:spcBef>
                        <a:spcAft>
                          <a:spcPts val="0"/>
                        </a:spcAft>
                        <a:buNone/>
                      </a:pPr>
                      <a:r>
                        <a:rPr lang="en-GB" sz="1000" b="1" dirty="0">
                          <a:solidFill>
                            <a:srgbClr val="191300"/>
                          </a:solidFill>
                          <a:latin typeface="Arial"/>
                          <a:ea typeface="Arial"/>
                          <a:cs typeface="Arial"/>
                          <a:sym typeface="Arial"/>
                        </a:rPr>
                        <a:t>Reputational</a:t>
                      </a:r>
                      <a:endParaRPr dirty="0"/>
                    </a:p>
                  </a:txBody>
                  <a:tcPr marL="91450" marR="91450" marT="45725" marB="45725"/>
                </a:tc>
                <a:extLst>
                  <a:ext uri="{0D108BD9-81ED-4DB2-BD59-A6C34878D82A}">
                    <a16:rowId xmlns:a16="http://schemas.microsoft.com/office/drawing/2014/main" val="10004"/>
                  </a:ext>
                </a:extLst>
              </a:tr>
            </a:tbl>
          </a:graphicData>
        </a:graphic>
      </p:graphicFrame>
      <p:graphicFrame>
        <p:nvGraphicFramePr>
          <p:cNvPr id="796" name="Google Shape;796;p37"/>
          <p:cNvGraphicFramePr/>
          <p:nvPr>
            <p:extLst>
              <p:ext uri="{D42A27DB-BD31-4B8C-83A1-F6EECF244321}">
                <p14:modId xmlns:p14="http://schemas.microsoft.com/office/powerpoint/2010/main" val="4240919248"/>
              </p:ext>
            </p:extLst>
          </p:nvPr>
        </p:nvGraphicFramePr>
        <p:xfrm>
          <a:off x="3170161" y="4715116"/>
          <a:ext cx="1031725" cy="1261500"/>
        </p:xfrm>
        <a:graphic>
          <a:graphicData uri="http://schemas.openxmlformats.org/drawingml/2006/table">
            <a:tbl>
              <a:tblPr firstRow="1" bandRow="1">
                <a:noFill/>
                <a:tableStyleId>{C1F855E6-A297-49A2-B2DF-A7A5C90D2FE2}</a:tableStyleId>
              </a:tblPr>
              <a:tblGrid>
                <a:gridCol w="1031725">
                  <a:extLst>
                    <a:ext uri="{9D8B030D-6E8A-4147-A177-3AD203B41FA5}">
                      <a16:colId xmlns:a16="http://schemas.microsoft.com/office/drawing/2014/main" val="20000"/>
                    </a:ext>
                  </a:extLst>
                </a:gridCol>
              </a:tblGrid>
              <a:tr h="252300">
                <a:tc>
                  <a:txBody>
                    <a:bodyPr/>
                    <a:lstStyle/>
                    <a:p>
                      <a:pPr marL="0" marR="0" lvl="0" indent="0" algn="l" rtl="0">
                        <a:lnSpc>
                          <a:spcPct val="100000"/>
                        </a:lnSpc>
                        <a:spcBef>
                          <a:spcPts val="0"/>
                        </a:spcBef>
                        <a:spcAft>
                          <a:spcPts val="0"/>
                        </a:spcAft>
                        <a:buClr>
                          <a:schemeClr val="dk1"/>
                        </a:buClr>
                        <a:buSzPts val="1000"/>
                        <a:buFont typeface="Arial"/>
                        <a:buNone/>
                      </a:pPr>
                      <a:r>
                        <a:rPr lang="en-GB" sz="1000" b="1" dirty="0">
                          <a:latin typeface="Arial"/>
                          <a:ea typeface="Arial"/>
                          <a:cs typeface="Arial"/>
                          <a:sym typeface="Arial"/>
                        </a:rPr>
                        <a:t>Operationa</a:t>
                      </a:r>
                      <a:r>
                        <a:rPr lang="en-GB" sz="1000" dirty="0">
                          <a:latin typeface="Arial"/>
                          <a:ea typeface="Arial"/>
                          <a:cs typeface="Arial"/>
                          <a:sym typeface="Arial"/>
                        </a:rPr>
                        <a:t>l</a:t>
                      </a:r>
                      <a:endParaRPr sz="1000" b="1" dirty="0">
                        <a:solidFill>
                          <a:srgbClr val="191300"/>
                        </a:solidFill>
                        <a:latin typeface="Arial"/>
                        <a:ea typeface="Arial"/>
                        <a:cs typeface="Arial"/>
                        <a:sym typeface="Arial"/>
                      </a:endParaRPr>
                    </a:p>
                  </a:txBody>
                  <a:tcPr marL="91450" marR="91450" marT="45725" marB="45725"/>
                </a:tc>
                <a:extLst>
                  <a:ext uri="{0D108BD9-81ED-4DB2-BD59-A6C34878D82A}">
                    <a16:rowId xmlns:a16="http://schemas.microsoft.com/office/drawing/2014/main" val="10000"/>
                  </a:ext>
                </a:extLst>
              </a:tr>
              <a:tr h="252300">
                <a:tc>
                  <a:txBody>
                    <a:bodyPr/>
                    <a:lstStyle/>
                    <a:p>
                      <a:pPr marL="0" marR="0" lvl="0" indent="0" algn="l" rtl="0">
                        <a:lnSpc>
                          <a:spcPct val="100000"/>
                        </a:lnSpc>
                        <a:spcBef>
                          <a:spcPts val="0"/>
                        </a:spcBef>
                        <a:spcAft>
                          <a:spcPts val="0"/>
                        </a:spcAft>
                        <a:buClr>
                          <a:schemeClr val="dk1"/>
                        </a:buClr>
                        <a:buSzPts val="1000"/>
                        <a:buFont typeface="Arial"/>
                        <a:buNone/>
                      </a:pPr>
                      <a:r>
                        <a:rPr lang="en-GB" sz="1000" b="1" dirty="0">
                          <a:latin typeface="Arial"/>
                          <a:ea typeface="Arial"/>
                          <a:cs typeface="Arial"/>
                          <a:sym typeface="Arial"/>
                        </a:rPr>
                        <a:t>Safeguarding</a:t>
                      </a:r>
                      <a:endParaRPr sz="1000" b="1" dirty="0">
                        <a:solidFill>
                          <a:srgbClr val="191300"/>
                        </a:solidFill>
                        <a:latin typeface="Arial"/>
                        <a:ea typeface="Arial"/>
                        <a:cs typeface="Arial"/>
                        <a:sym typeface="Arial"/>
                      </a:endParaRPr>
                    </a:p>
                  </a:txBody>
                  <a:tcPr marL="91450" marR="91450" marT="45725" marB="45725">
                    <a:solidFill>
                      <a:schemeClr val="accent6">
                        <a:alpha val="20000"/>
                      </a:schemeClr>
                    </a:solidFill>
                  </a:tcPr>
                </a:tc>
                <a:extLst>
                  <a:ext uri="{0D108BD9-81ED-4DB2-BD59-A6C34878D82A}">
                    <a16:rowId xmlns:a16="http://schemas.microsoft.com/office/drawing/2014/main" val="10001"/>
                  </a:ext>
                </a:extLst>
              </a:tr>
              <a:tr h="252300">
                <a:tc>
                  <a:txBody>
                    <a:bodyPr/>
                    <a:lstStyle/>
                    <a:p>
                      <a:pPr marL="0" marR="0" lvl="0" indent="0" algn="l" rtl="0">
                        <a:spcBef>
                          <a:spcPts val="0"/>
                        </a:spcBef>
                        <a:spcAft>
                          <a:spcPts val="0"/>
                        </a:spcAft>
                        <a:buNone/>
                      </a:pPr>
                      <a:r>
                        <a:rPr lang="en-GB" sz="1000" b="1" dirty="0">
                          <a:latin typeface="Arial"/>
                          <a:ea typeface="Arial"/>
                          <a:cs typeface="Arial"/>
                          <a:sym typeface="Arial"/>
                        </a:rPr>
                        <a:t>Delivery</a:t>
                      </a:r>
                      <a:endParaRPr sz="1000" b="1" dirty="0">
                        <a:solidFill>
                          <a:srgbClr val="191300"/>
                        </a:solidFill>
                        <a:latin typeface="Arial"/>
                        <a:ea typeface="Arial"/>
                        <a:cs typeface="Arial"/>
                        <a:sym typeface="Arial"/>
                      </a:endParaRPr>
                    </a:p>
                  </a:txBody>
                  <a:tcPr marL="91450" marR="91450" marT="45725" marB="45725"/>
                </a:tc>
                <a:extLst>
                  <a:ext uri="{0D108BD9-81ED-4DB2-BD59-A6C34878D82A}">
                    <a16:rowId xmlns:a16="http://schemas.microsoft.com/office/drawing/2014/main" val="10002"/>
                  </a:ext>
                </a:extLst>
              </a:tr>
              <a:tr h="252300">
                <a:tc>
                  <a:txBody>
                    <a:bodyPr/>
                    <a:lstStyle/>
                    <a:p>
                      <a:pPr marL="0" marR="0" lvl="0" indent="0" algn="l" rtl="0">
                        <a:spcBef>
                          <a:spcPts val="0"/>
                        </a:spcBef>
                        <a:spcAft>
                          <a:spcPts val="0"/>
                        </a:spcAft>
                        <a:buNone/>
                      </a:pPr>
                      <a:r>
                        <a:rPr lang="en-GB" sz="1000" b="1" dirty="0">
                          <a:solidFill>
                            <a:srgbClr val="191300"/>
                          </a:solidFill>
                          <a:latin typeface="Arial"/>
                          <a:ea typeface="Arial"/>
                          <a:cs typeface="Arial"/>
                          <a:sym typeface="Arial"/>
                        </a:rPr>
                        <a:t>Fiduciary</a:t>
                      </a:r>
                      <a:endParaRPr dirty="0"/>
                    </a:p>
                  </a:txBody>
                  <a:tcPr marL="91450" marR="91450" marT="45725" marB="45725">
                    <a:solidFill>
                      <a:schemeClr val="accent6">
                        <a:alpha val="20000"/>
                      </a:schemeClr>
                    </a:solidFill>
                  </a:tcPr>
                </a:tc>
                <a:extLst>
                  <a:ext uri="{0D108BD9-81ED-4DB2-BD59-A6C34878D82A}">
                    <a16:rowId xmlns:a16="http://schemas.microsoft.com/office/drawing/2014/main" val="10003"/>
                  </a:ext>
                </a:extLst>
              </a:tr>
              <a:tr h="252300">
                <a:tc>
                  <a:txBody>
                    <a:bodyPr/>
                    <a:lstStyle/>
                    <a:p>
                      <a:pPr marL="0" marR="0" lvl="0" indent="0" algn="l" rtl="0">
                        <a:spcBef>
                          <a:spcPts val="0"/>
                        </a:spcBef>
                        <a:spcAft>
                          <a:spcPts val="0"/>
                        </a:spcAft>
                        <a:buNone/>
                      </a:pPr>
                      <a:r>
                        <a:rPr lang="en-GB" sz="1000" b="1" dirty="0">
                          <a:solidFill>
                            <a:srgbClr val="191300"/>
                          </a:solidFill>
                          <a:latin typeface="Arial"/>
                          <a:ea typeface="Arial"/>
                          <a:cs typeface="Arial"/>
                          <a:sym typeface="Arial"/>
                        </a:rPr>
                        <a:t>Reputational</a:t>
                      </a:r>
                      <a:endParaRPr dirty="0"/>
                    </a:p>
                  </a:txBody>
                  <a:tcPr marL="91450" marR="91450" marT="45725" marB="45725"/>
                </a:tc>
                <a:extLst>
                  <a:ext uri="{0D108BD9-81ED-4DB2-BD59-A6C34878D82A}">
                    <a16:rowId xmlns:a16="http://schemas.microsoft.com/office/drawing/2014/main" val="10004"/>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Shape 644"/>
        <p:cNvGrpSpPr/>
        <p:nvPr/>
      </p:nvGrpSpPr>
      <p:grpSpPr>
        <a:xfrm>
          <a:off x="0" y="0"/>
          <a:ext cx="0" cy="0"/>
          <a:chOff x="0" y="0"/>
          <a:chExt cx="0" cy="0"/>
        </a:xfrm>
      </p:grpSpPr>
      <p:sp>
        <p:nvSpPr>
          <p:cNvPr id="645" name="Google Shape;645;p34"/>
          <p:cNvSpPr txBox="1">
            <a:spLocks noGrp="1"/>
          </p:cNvSpPr>
          <p:nvPr>
            <p:ph type="title"/>
          </p:nvPr>
        </p:nvSpPr>
        <p:spPr>
          <a:xfrm>
            <a:off x="680140" y="1823488"/>
            <a:ext cx="5415859" cy="43722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dk1"/>
              </a:buClr>
              <a:buSzPts val="5400"/>
              <a:buFont typeface="Arial"/>
              <a:buNone/>
            </a:pPr>
            <a:r>
              <a:rPr lang="en-GB" dirty="0">
                <a:latin typeface="Georgia" panose="02040502050405020303" pitchFamily="18" charset="0"/>
              </a:rPr>
              <a:t>Business Plan </a:t>
            </a:r>
            <a:endParaRPr dirty="0">
              <a:latin typeface="Georgia" panose="02040502050405020303" pitchFamily="18" charset="0"/>
            </a:endParaRPr>
          </a:p>
        </p:txBody>
      </p:sp>
      <p:sp>
        <p:nvSpPr>
          <p:cNvPr id="646" name="Google Shape;646;p34"/>
          <p:cNvSpPr txBox="1">
            <a:spLocks noGrp="1"/>
          </p:cNvSpPr>
          <p:nvPr>
            <p:ph type="body" idx="1"/>
          </p:nvPr>
        </p:nvSpPr>
        <p:spPr>
          <a:xfrm>
            <a:off x="5841088" y="373829"/>
            <a:ext cx="5712544" cy="5904308"/>
          </a:xfrm>
          <a:prstGeom prst="rect">
            <a:avLst/>
          </a:prstGeom>
          <a:noFill/>
          <a:ln>
            <a:noFill/>
          </a:ln>
        </p:spPr>
        <p:txBody>
          <a:bodyPr spcFirstLastPara="1" wrap="square" lIns="0" tIns="0" rIns="0" bIns="0" anchor="t" anchorCtr="0">
            <a:noAutofit/>
          </a:bodyPr>
          <a:lstStyle/>
          <a:p>
            <a:pPr marL="0" lvl="0" indent="0" algn="r" rtl="0">
              <a:lnSpc>
                <a:spcPct val="134595"/>
              </a:lnSpc>
              <a:spcBef>
                <a:spcPts val="0"/>
              </a:spcBef>
              <a:spcAft>
                <a:spcPts val="0"/>
              </a:spcAft>
              <a:buSzPts val="32100"/>
              <a:buFont typeface="Arial"/>
              <a:buNone/>
            </a:pPr>
            <a:r>
              <a:rPr lang="en-GB" dirty="0">
                <a:solidFill>
                  <a:srgbClr val="FFC000"/>
                </a:solidFill>
                <a:latin typeface="Georgia" panose="02040502050405020303" pitchFamily="18" charset="0"/>
              </a:rPr>
              <a:t>5</a:t>
            </a:r>
            <a:endParaRPr dirty="0">
              <a:solidFill>
                <a:srgbClr val="FFC000"/>
              </a:solidFill>
              <a:latin typeface="Georgia" panose="02040502050405020303" pitchFamily="18" charset="0"/>
            </a:endParaRPr>
          </a:p>
        </p:txBody>
      </p:sp>
      <p:sp>
        <p:nvSpPr>
          <p:cNvPr id="647" name="Google Shape;647;p34"/>
          <p:cNvSpPr txBox="1">
            <a:spLocks noGrp="1"/>
          </p:cNvSpPr>
          <p:nvPr>
            <p:ph type="sldNum" idx="12"/>
          </p:nvPr>
        </p:nvSpPr>
        <p:spPr>
          <a:xfrm>
            <a:off x="11211873" y="6654089"/>
            <a:ext cx="645169" cy="14116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GB" dirty="0"/>
              <a:t>- </a:t>
            </a:r>
            <a:fld id="{00000000-1234-1234-1234-123412341234}" type="slidenum">
              <a:rPr lang="en-GB"/>
              <a:t>19</a:t>
            </a:fld>
            <a:r>
              <a:rPr lang="en-GB" dirty="0"/>
              <a:t> -</a:t>
            </a:r>
            <a:endParaRPr dirty="0"/>
          </a:p>
        </p:txBody>
      </p:sp>
      <p:sp>
        <p:nvSpPr>
          <p:cNvPr id="5" name="Rectangle 4">
            <a:extLst>
              <a:ext uri="{FF2B5EF4-FFF2-40B4-BE49-F238E27FC236}">
                <a16:creationId xmlns:a16="http://schemas.microsoft.com/office/drawing/2014/main" id="{8E4BB4E8-132E-4151-B91E-31A55E36ED50}"/>
              </a:ext>
            </a:extLst>
          </p:cNvPr>
          <p:cNvSpPr/>
          <p:nvPr/>
        </p:nvSpPr>
        <p:spPr>
          <a:xfrm>
            <a:off x="275208" y="6654089"/>
            <a:ext cx="1109709" cy="1411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 name="Picture 1">
            <a:extLst>
              <a:ext uri="{FF2B5EF4-FFF2-40B4-BE49-F238E27FC236}">
                <a16:creationId xmlns:a16="http://schemas.microsoft.com/office/drawing/2014/main" id="{217A9E56-990C-CC7A-F170-47604CD4E4B5}"/>
              </a:ext>
            </a:extLst>
          </p:cNvPr>
          <p:cNvPicPr>
            <a:picLocks noChangeAspect="1"/>
          </p:cNvPicPr>
          <p:nvPr/>
        </p:nvPicPr>
        <p:blipFill>
          <a:blip r:embed="rId3"/>
          <a:stretch>
            <a:fillRect/>
          </a:stretch>
        </p:blipFill>
        <p:spPr>
          <a:xfrm>
            <a:off x="85798" y="62744"/>
            <a:ext cx="1054699" cy="902286"/>
          </a:xfrm>
          <a:prstGeom prst="rect">
            <a:avLst/>
          </a:prstGeom>
        </p:spPr>
      </p:pic>
    </p:spTree>
    <p:extLst>
      <p:ext uri="{BB962C8B-B14F-4D97-AF65-F5344CB8AC3E}">
        <p14:creationId xmlns:p14="http://schemas.microsoft.com/office/powerpoint/2010/main" val="709357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F8E61-2DBA-4410-9D38-7DE11629995D}"/>
              </a:ext>
            </a:extLst>
          </p:cNvPr>
          <p:cNvSpPr>
            <a:spLocks noGrp="1"/>
          </p:cNvSpPr>
          <p:nvPr>
            <p:ph type="title"/>
          </p:nvPr>
        </p:nvSpPr>
        <p:spPr/>
        <p:txBody>
          <a:bodyPr/>
          <a:lstStyle/>
          <a:p>
            <a:r>
              <a:rPr lang="en-GB" dirty="0">
                <a:latin typeface="Georgia" panose="02040502050405020303" pitchFamily="18" charset="0"/>
              </a:rPr>
              <a:t>Contents</a:t>
            </a:r>
          </a:p>
        </p:txBody>
      </p:sp>
      <p:sp>
        <p:nvSpPr>
          <p:cNvPr id="3" name="Text Placeholder 2">
            <a:extLst>
              <a:ext uri="{FF2B5EF4-FFF2-40B4-BE49-F238E27FC236}">
                <a16:creationId xmlns:a16="http://schemas.microsoft.com/office/drawing/2014/main" id="{BEB72148-C945-4852-B774-CFB9617BFA01}"/>
              </a:ext>
            </a:extLst>
          </p:cNvPr>
          <p:cNvSpPr>
            <a:spLocks noGrp="1"/>
          </p:cNvSpPr>
          <p:nvPr>
            <p:ph type="body" idx="1"/>
          </p:nvPr>
        </p:nvSpPr>
        <p:spPr>
          <a:xfrm>
            <a:off x="535445" y="1109665"/>
            <a:ext cx="1453274" cy="939736"/>
          </a:xfrm>
        </p:spPr>
        <p:txBody>
          <a:bodyPr/>
          <a:lstStyle/>
          <a:p>
            <a:r>
              <a:rPr lang="en-GB" dirty="0">
                <a:solidFill>
                  <a:srgbClr val="FFC000"/>
                </a:solidFill>
                <a:latin typeface="Georgia" panose="02040502050405020303" pitchFamily="18" charset="0"/>
              </a:rPr>
              <a:t>01</a:t>
            </a:r>
          </a:p>
        </p:txBody>
      </p:sp>
      <p:sp>
        <p:nvSpPr>
          <p:cNvPr id="5" name="Text Placeholder 4">
            <a:extLst>
              <a:ext uri="{FF2B5EF4-FFF2-40B4-BE49-F238E27FC236}">
                <a16:creationId xmlns:a16="http://schemas.microsoft.com/office/drawing/2014/main" id="{CDC3DC8B-5C22-405B-B57D-6EC40F58231C}"/>
              </a:ext>
            </a:extLst>
          </p:cNvPr>
          <p:cNvSpPr>
            <a:spLocks noGrp="1"/>
          </p:cNvSpPr>
          <p:nvPr>
            <p:ph type="body" idx="3"/>
          </p:nvPr>
        </p:nvSpPr>
        <p:spPr>
          <a:xfrm>
            <a:off x="448358" y="2296357"/>
            <a:ext cx="1453275" cy="939736"/>
          </a:xfrm>
        </p:spPr>
        <p:txBody>
          <a:bodyPr/>
          <a:lstStyle/>
          <a:p>
            <a:r>
              <a:rPr lang="en-GB" dirty="0">
                <a:solidFill>
                  <a:srgbClr val="FFC000"/>
                </a:solidFill>
                <a:latin typeface="Georgia" panose="02040502050405020303" pitchFamily="18" charset="0"/>
              </a:rPr>
              <a:t>02</a:t>
            </a:r>
          </a:p>
        </p:txBody>
      </p:sp>
      <p:sp>
        <p:nvSpPr>
          <p:cNvPr id="7" name="Text Placeholder 6">
            <a:extLst>
              <a:ext uri="{FF2B5EF4-FFF2-40B4-BE49-F238E27FC236}">
                <a16:creationId xmlns:a16="http://schemas.microsoft.com/office/drawing/2014/main" id="{A56BA162-F9EE-468C-87BB-908651FFE795}"/>
              </a:ext>
            </a:extLst>
          </p:cNvPr>
          <p:cNvSpPr>
            <a:spLocks noGrp="1"/>
          </p:cNvSpPr>
          <p:nvPr>
            <p:ph type="body" idx="5"/>
          </p:nvPr>
        </p:nvSpPr>
        <p:spPr>
          <a:xfrm>
            <a:off x="535445" y="3610397"/>
            <a:ext cx="1543727" cy="939736"/>
          </a:xfrm>
        </p:spPr>
        <p:txBody>
          <a:bodyPr/>
          <a:lstStyle/>
          <a:p>
            <a:r>
              <a:rPr lang="en-GB" dirty="0">
                <a:solidFill>
                  <a:srgbClr val="FFC000"/>
                </a:solidFill>
                <a:latin typeface="Georgia" panose="02040502050405020303" pitchFamily="18" charset="0"/>
              </a:rPr>
              <a:t>03</a:t>
            </a:r>
          </a:p>
        </p:txBody>
      </p:sp>
      <p:sp>
        <p:nvSpPr>
          <p:cNvPr id="8" name="Text Placeholder 7">
            <a:extLst>
              <a:ext uri="{FF2B5EF4-FFF2-40B4-BE49-F238E27FC236}">
                <a16:creationId xmlns:a16="http://schemas.microsoft.com/office/drawing/2014/main" id="{F55260A0-1322-4F3D-91FA-352A0DB69378}"/>
              </a:ext>
            </a:extLst>
          </p:cNvPr>
          <p:cNvSpPr>
            <a:spLocks noGrp="1"/>
          </p:cNvSpPr>
          <p:nvPr>
            <p:ph type="body" idx="6"/>
          </p:nvPr>
        </p:nvSpPr>
        <p:spPr>
          <a:xfrm>
            <a:off x="7511142" y="1535919"/>
            <a:ext cx="4436338" cy="716448"/>
          </a:xfrm>
        </p:spPr>
        <p:txBody>
          <a:bodyPr/>
          <a:lstStyle/>
          <a:p>
            <a:r>
              <a:rPr lang="en-GB" dirty="0">
                <a:latin typeface="Georgia" panose="02040502050405020303" pitchFamily="18" charset="0"/>
              </a:rPr>
              <a:t>Workplan, Budget and Risk Management</a:t>
            </a:r>
          </a:p>
          <a:p>
            <a:endParaRPr lang="en-GB" dirty="0"/>
          </a:p>
        </p:txBody>
      </p:sp>
      <p:sp>
        <p:nvSpPr>
          <p:cNvPr id="18" name="Text Placeholder 17">
            <a:extLst>
              <a:ext uri="{FF2B5EF4-FFF2-40B4-BE49-F238E27FC236}">
                <a16:creationId xmlns:a16="http://schemas.microsoft.com/office/drawing/2014/main" id="{C902A4CC-9749-4CB4-89CC-F4A0F4089F21}"/>
              </a:ext>
            </a:extLst>
          </p:cNvPr>
          <p:cNvSpPr>
            <a:spLocks noGrp="1"/>
          </p:cNvSpPr>
          <p:nvPr>
            <p:ph type="body" idx="4"/>
          </p:nvPr>
        </p:nvSpPr>
        <p:spPr>
          <a:xfrm>
            <a:off x="1901622" y="2666353"/>
            <a:ext cx="4436338" cy="609815"/>
          </a:xfrm>
        </p:spPr>
        <p:txBody>
          <a:bodyPr/>
          <a:lstStyle/>
          <a:p>
            <a:r>
              <a:rPr lang="en-GB" sz="1700" dirty="0">
                <a:solidFill>
                  <a:schemeClr val="dk1"/>
                </a:solidFill>
                <a:latin typeface="Georgia" panose="02040502050405020303" pitchFamily="18" charset="0"/>
                <a:sym typeface="Arial"/>
              </a:rPr>
              <a:t>Business Summary </a:t>
            </a:r>
          </a:p>
          <a:p>
            <a:endParaRPr lang="en-GB" dirty="0"/>
          </a:p>
          <a:p>
            <a:endParaRPr lang="en-GB" dirty="0"/>
          </a:p>
        </p:txBody>
      </p:sp>
      <p:sp>
        <p:nvSpPr>
          <p:cNvPr id="20" name="Text Placeholder 19">
            <a:extLst>
              <a:ext uri="{FF2B5EF4-FFF2-40B4-BE49-F238E27FC236}">
                <a16:creationId xmlns:a16="http://schemas.microsoft.com/office/drawing/2014/main" id="{170F585E-8C43-4191-9C3A-AEEDA6A959E7}"/>
              </a:ext>
            </a:extLst>
          </p:cNvPr>
          <p:cNvSpPr>
            <a:spLocks noGrp="1"/>
          </p:cNvSpPr>
          <p:nvPr>
            <p:ph type="body" idx="2"/>
          </p:nvPr>
        </p:nvSpPr>
        <p:spPr>
          <a:xfrm>
            <a:off x="1759898" y="1500300"/>
            <a:ext cx="4436338" cy="524616"/>
          </a:xfrm>
        </p:spPr>
        <p:txBody>
          <a:bodyPr/>
          <a:lstStyle/>
          <a:p>
            <a:r>
              <a:rPr lang="en-GB" dirty="0">
                <a:latin typeface="Georgia" panose="02040502050405020303" pitchFamily="18" charset="0"/>
              </a:rPr>
              <a:t>Applicant Details</a:t>
            </a:r>
          </a:p>
          <a:p>
            <a:endParaRPr lang="en-GB" dirty="0"/>
          </a:p>
        </p:txBody>
      </p:sp>
      <p:sp>
        <p:nvSpPr>
          <p:cNvPr id="11" name="Text Placeholder 6">
            <a:extLst>
              <a:ext uri="{FF2B5EF4-FFF2-40B4-BE49-F238E27FC236}">
                <a16:creationId xmlns:a16="http://schemas.microsoft.com/office/drawing/2014/main" id="{531B5764-3D71-449F-A7C7-9EC551D7C2C1}"/>
              </a:ext>
            </a:extLst>
          </p:cNvPr>
          <p:cNvSpPr txBox="1">
            <a:spLocks/>
          </p:cNvSpPr>
          <p:nvPr/>
        </p:nvSpPr>
        <p:spPr>
          <a:xfrm>
            <a:off x="5967392" y="979847"/>
            <a:ext cx="1453297" cy="93973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accent1"/>
              </a:buClr>
              <a:buSzPts val="7500"/>
              <a:buFont typeface="Arial"/>
              <a:buNone/>
              <a:defRPr sz="7500" b="0" i="0" u="none" strike="noStrike" cap="none">
                <a:solidFill>
                  <a:schemeClr val="accent1"/>
                </a:solidFill>
                <a:latin typeface="Arial"/>
                <a:ea typeface="Arial"/>
                <a:cs typeface="Arial"/>
                <a:sym typeface="Arial"/>
              </a:defRPr>
            </a:lvl1pPr>
            <a:lvl2pPr marL="914400" marR="0" lvl="1" indent="-342900" algn="l" rtl="0">
              <a:lnSpc>
                <a:spcPct val="100000"/>
              </a:lnSpc>
              <a:spcBef>
                <a:spcPts val="1200"/>
              </a:spcBef>
              <a:spcAft>
                <a:spcPts val="0"/>
              </a:spcAft>
              <a:buClr>
                <a:schemeClr val="accent2"/>
              </a:buClr>
              <a:buSzPts val="1800"/>
              <a:buFont typeface="Arial"/>
              <a:buChar char="•"/>
              <a:defRPr sz="2201" b="0" i="0" u="none" strike="noStrike" cap="none">
                <a:solidFill>
                  <a:schemeClr val="dk1"/>
                </a:solidFill>
                <a:latin typeface="Arial"/>
                <a:ea typeface="Arial"/>
                <a:cs typeface="Arial"/>
                <a:sym typeface="Arial"/>
              </a:defRPr>
            </a:lvl2pPr>
            <a:lvl3pPr marL="1371600" marR="0" lvl="2" indent="-342900" algn="l" rtl="0">
              <a:lnSpc>
                <a:spcPct val="100000"/>
              </a:lnSpc>
              <a:spcBef>
                <a:spcPts val="1200"/>
              </a:spcBef>
              <a:spcAft>
                <a:spcPts val="0"/>
              </a:spcAft>
              <a:buClr>
                <a:schemeClr val="accent3"/>
              </a:buClr>
              <a:buSzPts val="18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100000"/>
              </a:lnSpc>
              <a:spcBef>
                <a:spcPts val="1200"/>
              </a:spcBef>
              <a:spcAft>
                <a:spcPts val="0"/>
              </a:spcAft>
              <a:buClr>
                <a:schemeClr val="accent4"/>
              </a:buClr>
              <a:buSzPts val="1800"/>
              <a:buFont typeface="Arial"/>
              <a:buChar char="•"/>
              <a:defRPr sz="1801" b="0" i="0" u="none" strike="noStrike" cap="none">
                <a:solidFill>
                  <a:schemeClr val="dk1"/>
                </a:solidFill>
                <a:latin typeface="Arial"/>
                <a:ea typeface="Arial"/>
                <a:cs typeface="Arial"/>
                <a:sym typeface="Arial"/>
              </a:defRPr>
            </a:lvl4pPr>
            <a:lvl5pPr marL="2286000" marR="0" lvl="4" indent="-342900" algn="l" rtl="0">
              <a:lnSpc>
                <a:spcPct val="100000"/>
              </a:lnSpc>
              <a:spcBef>
                <a:spcPts val="1200"/>
              </a:spcBef>
              <a:spcAft>
                <a:spcPts val="0"/>
              </a:spcAft>
              <a:buClr>
                <a:schemeClr val="accent5"/>
              </a:buClr>
              <a:buSzPts val="1800"/>
              <a:buFont typeface="Arial"/>
              <a:buChar char="•"/>
              <a:defRPr sz="1801" b="0" i="0" u="none" strike="noStrike" cap="none">
                <a:solidFill>
                  <a:schemeClr val="dk1"/>
                </a:solidFill>
                <a:latin typeface="Arial"/>
                <a:ea typeface="Arial"/>
                <a:cs typeface="Arial"/>
                <a:sym typeface="Arial"/>
              </a:defRPr>
            </a:lvl5pPr>
            <a:lvl6pPr marL="2743200" marR="0" lvl="5" indent="-342900" algn="l" rtl="0">
              <a:lnSpc>
                <a:spcPct val="90000"/>
              </a:lnSpc>
              <a:spcBef>
                <a:spcPts val="1200"/>
              </a:spcBef>
              <a:spcAft>
                <a:spcPts val="0"/>
              </a:spcAft>
              <a:buClr>
                <a:schemeClr val="dk1"/>
              </a:buClr>
              <a:buSzPts val="1800"/>
              <a:buFont typeface="Arial"/>
              <a:buChar char="•"/>
              <a:defRPr sz="1801"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1"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1"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1" b="0" i="0" u="none" strike="noStrike" cap="none">
                <a:solidFill>
                  <a:schemeClr val="dk1"/>
                </a:solidFill>
                <a:latin typeface="Arial"/>
                <a:ea typeface="Arial"/>
                <a:cs typeface="Arial"/>
                <a:sym typeface="Arial"/>
              </a:defRPr>
            </a:lvl9pPr>
          </a:lstStyle>
          <a:p>
            <a:r>
              <a:rPr lang="en-GB" dirty="0">
                <a:solidFill>
                  <a:srgbClr val="FFC000"/>
                </a:solidFill>
                <a:latin typeface="Georgia" panose="02040502050405020303" pitchFamily="18" charset="0"/>
              </a:rPr>
              <a:t>04</a:t>
            </a:r>
          </a:p>
        </p:txBody>
      </p:sp>
      <p:sp>
        <p:nvSpPr>
          <p:cNvPr id="12" name="Text Placeholder 7">
            <a:extLst>
              <a:ext uri="{FF2B5EF4-FFF2-40B4-BE49-F238E27FC236}">
                <a16:creationId xmlns:a16="http://schemas.microsoft.com/office/drawing/2014/main" id="{6344EB19-B5C0-4515-8F67-CFCD96FFF4F3}"/>
              </a:ext>
            </a:extLst>
          </p:cNvPr>
          <p:cNvSpPr txBox="1">
            <a:spLocks/>
          </p:cNvSpPr>
          <p:nvPr/>
        </p:nvSpPr>
        <p:spPr>
          <a:xfrm>
            <a:off x="7511142" y="2551189"/>
            <a:ext cx="4436338" cy="523021"/>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accent1"/>
              </a:buClr>
              <a:buSzPts val="1700"/>
              <a:buFont typeface="Arial"/>
              <a:buNone/>
              <a:defRPr sz="17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chemeClr val="accent2"/>
              </a:buClr>
              <a:buSzPts val="1401"/>
              <a:buFont typeface="Arial"/>
              <a:buNone/>
              <a:defRPr sz="1401" b="0" i="0" u="none" strike="noStrike" cap="none">
                <a:solidFill>
                  <a:schemeClr val="dk1"/>
                </a:solidFill>
                <a:latin typeface="Arial"/>
                <a:ea typeface="Arial"/>
                <a:cs typeface="Arial"/>
                <a:sym typeface="Arial"/>
              </a:defRPr>
            </a:lvl2pPr>
            <a:lvl3pPr marL="1371600" marR="0" lvl="2" indent="-342900" algn="l" rtl="0">
              <a:lnSpc>
                <a:spcPct val="100000"/>
              </a:lnSpc>
              <a:spcBef>
                <a:spcPts val="0"/>
              </a:spcBef>
              <a:spcAft>
                <a:spcPts val="0"/>
              </a:spcAft>
              <a:buClr>
                <a:schemeClr val="accent3"/>
              </a:buClr>
              <a:buSzPts val="18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100000"/>
              </a:lnSpc>
              <a:spcBef>
                <a:spcPts val="1200"/>
              </a:spcBef>
              <a:spcAft>
                <a:spcPts val="0"/>
              </a:spcAft>
              <a:buClr>
                <a:schemeClr val="accent4"/>
              </a:buClr>
              <a:buSzPts val="1800"/>
              <a:buFont typeface="Arial"/>
              <a:buChar char="•"/>
              <a:defRPr sz="1801" b="0" i="0" u="none" strike="noStrike" cap="none">
                <a:solidFill>
                  <a:schemeClr val="dk1"/>
                </a:solidFill>
                <a:latin typeface="Arial"/>
                <a:ea typeface="Arial"/>
                <a:cs typeface="Arial"/>
                <a:sym typeface="Arial"/>
              </a:defRPr>
            </a:lvl4pPr>
            <a:lvl5pPr marL="2286000" marR="0" lvl="4" indent="-342900" algn="l" rtl="0">
              <a:lnSpc>
                <a:spcPct val="100000"/>
              </a:lnSpc>
              <a:spcBef>
                <a:spcPts val="1200"/>
              </a:spcBef>
              <a:spcAft>
                <a:spcPts val="0"/>
              </a:spcAft>
              <a:buClr>
                <a:schemeClr val="accent5"/>
              </a:buClr>
              <a:buSzPts val="1800"/>
              <a:buFont typeface="Arial"/>
              <a:buChar char="•"/>
              <a:defRPr sz="1801" b="0" i="0" u="none" strike="noStrike" cap="none">
                <a:solidFill>
                  <a:schemeClr val="dk1"/>
                </a:solidFill>
                <a:latin typeface="Arial"/>
                <a:ea typeface="Arial"/>
                <a:cs typeface="Arial"/>
                <a:sym typeface="Arial"/>
              </a:defRPr>
            </a:lvl5pPr>
            <a:lvl6pPr marL="2743200" marR="0" lvl="5" indent="-342900" algn="l" rtl="0">
              <a:lnSpc>
                <a:spcPct val="90000"/>
              </a:lnSpc>
              <a:spcBef>
                <a:spcPts val="1200"/>
              </a:spcBef>
              <a:spcAft>
                <a:spcPts val="0"/>
              </a:spcAft>
              <a:buClr>
                <a:schemeClr val="dk1"/>
              </a:buClr>
              <a:buSzPts val="1800"/>
              <a:buFont typeface="Arial"/>
              <a:buChar char="•"/>
              <a:defRPr sz="1801"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1"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1"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1" b="0" i="0" u="none" strike="noStrike" cap="none">
                <a:solidFill>
                  <a:schemeClr val="dk1"/>
                </a:solidFill>
                <a:latin typeface="Arial"/>
                <a:ea typeface="Arial"/>
                <a:cs typeface="Arial"/>
                <a:sym typeface="Arial"/>
              </a:defRPr>
            </a:lvl9pPr>
          </a:lstStyle>
          <a:p>
            <a:r>
              <a:rPr lang="en-GB" dirty="0">
                <a:latin typeface="Georgia" panose="02040502050405020303" pitchFamily="18" charset="0"/>
              </a:rPr>
              <a:t>Business Plan </a:t>
            </a:r>
          </a:p>
          <a:p>
            <a:endParaRPr lang="en-GB" dirty="0"/>
          </a:p>
        </p:txBody>
      </p:sp>
      <p:sp>
        <p:nvSpPr>
          <p:cNvPr id="6" name="Text Placeholder 6">
            <a:extLst>
              <a:ext uri="{FF2B5EF4-FFF2-40B4-BE49-F238E27FC236}">
                <a16:creationId xmlns:a16="http://schemas.microsoft.com/office/drawing/2014/main" id="{97C92CC0-B9B2-7234-144B-76AD696C0F97}"/>
              </a:ext>
            </a:extLst>
          </p:cNvPr>
          <p:cNvSpPr txBox="1">
            <a:spLocks/>
          </p:cNvSpPr>
          <p:nvPr/>
        </p:nvSpPr>
        <p:spPr>
          <a:xfrm>
            <a:off x="5967392" y="2143016"/>
            <a:ext cx="1323964" cy="93973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accent1"/>
              </a:buClr>
              <a:buSzPts val="7500"/>
              <a:buFont typeface="Arial"/>
              <a:buNone/>
              <a:defRPr sz="7500" b="0" i="0" u="none" strike="noStrike" cap="none">
                <a:solidFill>
                  <a:schemeClr val="accent1"/>
                </a:solidFill>
                <a:latin typeface="Arial"/>
                <a:ea typeface="Arial"/>
                <a:cs typeface="Arial"/>
                <a:sym typeface="Arial"/>
              </a:defRPr>
            </a:lvl1pPr>
            <a:lvl2pPr marL="914400" marR="0" lvl="1" indent="-342900" algn="l" rtl="0">
              <a:lnSpc>
                <a:spcPct val="100000"/>
              </a:lnSpc>
              <a:spcBef>
                <a:spcPts val="1200"/>
              </a:spcBef>
              <a:spcAft>
                <a:spcPts val="0"/>
              </a:spcAft>
              <a:buClr>
                <a:schemeClr val="accent2"/>
              </a:buClr>
              <a:buSzPts val="1800"/>
              <a:buFont typeface="Arial"/>
              <a:buChar char="•"/>
              <a:defRPr sz="2201" b="0" i="0" u="none" strike="noStrike" cap="none">
                <a:solidFill>
                  <a:schemeClr val="dk1"/>
                </a:solidFill>
                <a:latin typeface="Arial"/>
                <a:ea typeface="Arial"/>
                <a:cs typeface="Arial"/>
                <a:sym typeface="Arial"/>
              </a:defRPr>
            </a:lvl2pPr>
            <a:lvl3pPr marL="1371600" marR="0" lvl="2" indent="-342900" algn="l" rtl="0">
              <a:lnSpc>
                <a:spcPct val="100000"/>
              </a:lnSpc>
              <a:spcBef>
                <a:spcPts val="1200"/>
              </a:spcBef>
              <a:spcAft>
                <a:spcPts val="0"/>
              </a:spcAft>
              <a:buClr>
                <a:schemeClr val="accent3"/>
              </a:buClr>
              <a:buSzPts val="18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100000"/>
              </a:lnSpc>
              <a:spcBef>
                <a:spcPts val="1200"/>
              </a:spcBef>
              <a:spcAft>
                <a:spcPts val="0"/>
              </a:spcAft>
              <a:buClr>
                <a:schemeClr val="accent4"/>
              </a:buClr>
              <a:buSzPts val="1800"/>
              <a:buFont typeface="Arial"/>
              <a:buChar char="•"/>
              <a:defRPr sz="1801" b="0" i="0" u="none" strike="noStrike" cap="none">
                <a:solidFill>
                  <a:schemeClr val="dk1"/>
                </a:solidFill>
                <a:latin typeface="Arial"/>
                <a:ea typeface="Arial"/>
                <a:cs typeface="Arial"/>
                <a:sym typeface="Arial"/>
              </a:defRPr>
            </a:lvl4pPr>
            <a:lvl5pPr marL="2286000" marR="0" lvl="4" indent="-342900" algn="l" rtl="0">
              <a:lnSpc>
                <a:spcPct val="100000"/>
              </a:lnSpc>
              <a:spcBef>
                <a:spcPts val="1200"/>
              </a:spcBef>
              <a:spcAft>
                <a:spcPts val="0"/>
              </a:spcAft>
              <a:buClr>
                <a:schemeClr val="accent5"/>
              </a:buClr>
              <a:buSzPts val="1800"/>
              <a:buFont typeface="Arial"/>
              <a:buChar char="•"/>
              <a:defRPr sz="1801" b="0" i="0" u="none" strike="noStrike" cap="none">
                <a:solidFill>
                  <a:schemeClr val="dk1"/>
                </a:solidFill>
                <a:latin typeface="Arial"/>
                <a:ea typeface="Arial"/>
                <a:cs typeface="Arial"/>
                <a:sym typeface="Arial"/>
              </a:defRPr>
            </a:lvl5pPr>
            <a:lvl6pPr marL="2743200" marR="0" lvl="5" indent="-342900" algn="l" rtl="0">
              <a:lnSpc>
                <a:spcPct val="90000"/>
              </a:lnSpc>
              <a:spcBef>
                <a:spcPts val="1200"/>
              </a:spcBef>
              <a:spcAft>
                <a:spcPts val="0"/>
              </a:spcAft>
              <a:buClr>
                <a:schemeClr val="dk1"/>
              </a:buClr>
              <a:buSzPts val="1800"/>
              <a:buFont typeface="Arial"/>
              <a:buChar char="•"/>
              <a:defRPr sz="1801"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1"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1"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1" b="0" i="0" u="none" strike="noStrike" cap="none">
                <a:solidFill>
                  <a:schemeClr val="dk1"/>
                </a:solidFill>
                <a:latin typeface="Arial"/>
                <a:ea typeface="Arial"/>
                <a:cs typeface="Arial"/>
                <a:sym typeface="Arial"/>
              </a:defRPr>
            </a:lvl9pPr>
          </a:lstStyle>
          <a:p>
            <a:r>
              <a:rPr lang="en-GB" dirty="0">
                <a:solidFill>
                  <a:srgbClr val="FFC000"/>
                </a:solidFill>
                <a:latin typeface="Georgia" panose="02040502050405020303" pitchFamily="18" charset="0"/>
              </a:rPr>
              <a:t>05</a:t>
            </a:r>
          </a:p>
        </p:txBody>
      </p:sp>
      <p:sp>
        <p:nvSpPr>
          <p:cNvPr id="9" name="Text Placeholder 7">
            <a:extLst>
              <a:ext uri="{FF2B5EF4-FFF2-40B4-BE49-F238E27FC236}">
                <a16:creationId xmlns:a16="http://schemas.microsoft.com/office/drawing/2014/main" id="{02834711-B04D-83E2-F21B-B8E207DDD381}"/>
              </a:ext>
            </a:extLst>
          </p:cNvPr>
          <p:cNvSpPr txBox="1">
            <a:spLocks/>
          </p:cNvSpPr>
          <p:nvPr/>
        </p:nvSpPr>
        <p:spPr>
          <a:xfrm>
            <a:off x="7420689" y="3853883"/>
            <a:ext cx="4436338" cy="59740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accent1"/>
              </a:buClr>
              <a:buSzPts val="1700"/>
              <a:buFont typeface="Arial"/>
              <a:buNone/>
              <a:defRPr sz="17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chemeClr val="accent2"/>
              </a:buClr>
              <a:buSzPts val="1401"/>
              <a:buFont typeface="Arial"/>
              <a:buNone/>
              <a:defRPr sz="1401" b="0" i="0" u="none" strike="noStrike" cap="none">
                <a:solidFill>
                  <a:schemeClr val="dk1"/>
                </a:solidFill>
                <a:latin typeface="Arial"/>
                <a:ea typeface="Arial"/>
                <a:cs typeface="Arial"/>
                <a:sym typeface="Arial"/>
              </a:defRPr>
            </a:lvl2pPr>
            <a:lvl3pPr marL="1371600" marR="0" lvl="2" indent="-342900" algn="l" rtl="0">
              <a:lnSpc>
                <a:spcPct val="100000"/>
              </a:lnSpc>
              <a:spcBef>
                <a:spcPts val="0"/>
              </a:spcBef>
              <a:spcAft>
                <a:spcPts val="0"/>
              </a:spcAft>
              <a:buClr>
                <a:schemeClr val="accent3"/>
              </a:buClr>
              <a:buSzPts val="18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100000"/>
              </a:lnSpc>
              <a:spcBef>
                <a:spcPts val="1200"/>
              </a:spcBef>
              <a:spcAft>
                <a:spcPts val="0"/>
              </a:spcAft>
              <a:buClr>
                <a:schemeClr val="accent4"/>
              </a:buClr>
              <a:buSzPts val="1800"/>
              <a:buFont typeface="Arial"/>
              <a:buChar char="•"/>
              <a:defRPr sz="1801" b="0" i="0" u="none" strike="noStrike" cap="none">
                <a:solidFill>
                  <a:schemeClr val="dk1"/>
                </a:solidFill>
                <a:latin typeface="Arial"/>
                <a:ea typeface="Arial"/>
                <a:cs typeface="Arial"/>
                <a:sym typeface="Arial"/>
              </a:defRPr>
            </a:lvl4pPr>
            <a:lvl5pPr marL="2286000" marR="0" lvl="4" indent="-342900" algn="l" rtl="0">
              <a:lnSpc>
                <a:spcPct val="100000"/>
              </a:lnSpc>
              <a:spcBef>
                <a:spcPts val="1200"/>
              </a:spcBef>
              <a:spcAft>
                <a:spcPts val="0"/>
              </a:spcAft>
              <a:buClr>
                <a:schemeClr val="accent5"/>
              </a:buClr>
              <a:buSzPts val="1800"/>
              <a:buFont typeface="Arial"/>
              <a:buChar char="•"/>
              <a:defRPr sz="1801" b="0" i="0" u="none" strike="noStrike" cap="none">
                <a:solidFill>
                  <a:schemeClr val="dk1"/>
                </a:solidFill>
                <a:latin typeface="Arial"/>
                <a:ea typeface="Arial"/>
                <a:cs typeface="Arial"/>
                <a:sym typeface="Arial"/>
              </a:defRPr>
            </a:lvl5pPr>
            <a:lvl6pPr marL="2743200" marR="0" lvl="5" indent="-342900" algn="l" rtl="0">
              <a:lnSpc>
                <a:spcPct val="90000"/>
              </a:lnSpc>
              <a:spcBef>
                <a:spcPts val="1200"/>
              </a:spcBef>
              <a:spcAft>
                <a:spcPts val="0"/>
              </a:spcAft>
              <a:buClr>
                <a:schemeClr val="dk1"/>
              </a:buClr>
              <a:buSzPts val="1800"/>
              <a:buFont typeface="Arial"/>
              <a:buChar char="•"/>
              <a:defRPr sz="1801"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1"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1"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1" b="0" i="0" u="none" strike="noStrike" cap="none">
                <a:solidFill>
                  <a:schemeClr val="dk1"/>
                </a:solidFill>
                <a:latin typeface="Arial"/>
                <a:ea typeface="Arial"/>
                <a:cs typeface="Arial"/>
                <a:sym typeface="Arial"/>
              </a:defRPr>
            </a:lvl9pPr>
          </a:lstStyle>
          <a:p>
            <a:r>
              <a:rPr lang="en-GB" dirty="0">
                <a:latin typeface="Georgia" panose="02040502050405020303" pitchFamily="18" charset="0"/>
              </a:rPr>
              <a:t>One Health, GEDSI, Client Impact</a:t>
            </a:r>
          </a:p>
          <a:p>
            <a:endParaRPr lang="en-GB" dirty="0"/>
          </a:p>
        </p:txBody>
      </p:sp>
      <p:sp>
        <p:nvSpPr>
          <p:cNvPr id="4" name="Text Placeholder 6">
            <a:extLst>
              <a:ext uri="{FF2B5EF4-FFF2-40B4-BE49-F238E27FC236}">
                <a16:creationId xmlns:a16="http://schemas.microsoft.com/office/drawing/2014/main" id="{45B052A7-1C4A-D9E8-19C0-6E0670268147}"/>
              </a:ext>
            </a:extLst>
          </p:cNvPr>
          <p:cNvSpPr txBox="1">
            <a:spLocks/>
          </p:cNvSpPr>
          <p:nvPr/>
        </p:nvSpPr>
        <p:spPr>
          <a:xfrm>
            <a:off x="5967439" y="3511552"/>
            <a:ext cx="1453274" cy="93973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accent1"/>
              </a:buClr>
              <a:buSzPts val="7500"/>
              <a:buFont typeface="Arial"/>
              <a:buNone/>
              <a:defRPr sz="7500" b="0" i="0" u="none" strike="noStrike" cap="none">
                <a:solidFill>
                  <a:schemeClr val="accent1"/>
                </a:solidFill>
                <a:latin typeface="Arial"/>
                <a:ea typeface="Arial"/>
                <a:cs typeface="Arial"/>
                <a:sym typeface="Arial"/>
              </a:defRPr>
            </a:lvl1pPr>
            <a:lvl2pPr marL="914400" marR="0" lvl="1" indent="-342900" algn="l" rtl="0">
              <a:lnSpc>
                <a:spcPct val="100000"/>
              </a:lnSpc>
              <a:spcBef>
                <a:spcPts val="1200"/>
              </a:spcBef>
              <a:spcAft>
                <a:spcPts val="0"/>
              </a:spcAft>
              <a:buClr>
                <a:schemeClr val="accent2"/>
              </a:buClr>
              <a:buSzPts val="1800"/>
              <a:buFont typeface="Arial"/>
              <a:buChar char="•"/>
              <a:defRPr sz="2201" b="0" i="0" u="none" strike="noStrike" cap="none">
                <a:solidFill>
                  <a:schemeClr val="dk1"/>
                </a:solidFill>
                <a:latin typeface="Arial"/>
                <a:ea typeface="Arial"/>
                <a:cs typeface="Arial"/>
                <a:sym typeface="Arial"/>
              </a:defRPr>
            </a:lvl2pPr>
            <a:lvl3pPr marL="1371600" marR="0" lvl="2" indent="-342900" algn="l" rtl="0">
              <a:lnSpc>
                <a:spcPct val="100000"/>
              </a:lnSpc>
              <a:spcBef>
                <a:spcPts val="1200"/>
              </a:spcBef>
              <a:spcAft>
                <a:spcPts val="0"/>
              </a:spcAft>
              <a:buClr>
                <a:schemeClr val="accent3"/>
              </a:buClr>
              <a:buSzPts val="18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100000"/>
              </a:lnSpc>
              <a:spcBef>
                <a:spcPts val="1200"/>
              </a:spcBef>
              <a:spcAft>
                <a:spcPts val="0"/>
              </a:spcAft>
              <a:buClr>
                <a:schemeClr val="accent4"/>
              </a:buClr>
              <a:buSzPts val="1800"/>
              <a:buFont typeface="Arial"/>
              <a:buChar char="•"/>
              <a:defRPr sz="1801" b="0" i="0" u="none" strike="noStrike" cap="none">
                <a:solidFill>
                  <a:schemeClr val="dk1"/>
                </a:solidFill>
                <a:latin typeface="Arial"/>
                <a:ea typeface="Arial"/>
                <a:cs typeface="Arial"/>
                <a:sym typeface="Arial"/>
              </a:defRPr>
            </a:lvl4pPr>
            <a:lvl5pPr marL="2286000" marR="0" lvl="4" indent="-342900" algn="l" rtl="0">
              <a:lnSpc>
                <a:spcPct val="100000"/>
              </a:lnSpc>
              <a:spcBef>
                <a:spcPts val="1200"/>
              </a:spcBef>
              <a:spcAft>
                <a:spcPts val="0"/>
              </a:spcAft>
              <a:buClr>
                <a:schemeClr val="accent5"/>
              </a:buClr>
              <a:buSzPts val="1800"/>
              <a:buFont typeface="Arial"/>
              <a:buChar char="•"/>
              <a:defRPr sz="1801" b="0" i="0" u="none" strike="noStrike" cap="none">
                <a:solidFill>
                  <a:schemeClr val="dk1"/>
                </a:solidFill>
                <a:latin typeface="Arial"/>
                <a:ea typeface="Arial"/>
                <a:cs typeface="Arial"/>
                <a:sym typeface="Arial"/>
              </a:defRPr>
            </a:lvl5pPr>
            <a:lvl6pPr marL="2743200" marR="0" lvl="5" indent="-342900" algn="l" rtl="0">
              <a:lnSpc>
                <a:spcPct val="90000"/>
              </a:lnSpc>
              <a:spcBef>
                <a:spcPts val="1200"/>
              </a:spcBef>
              <a:spcAft>
                <a:spcPts val="0"/>
              </a:spcAft>
              <a:buClr>
                <a:schemeClr val="dk1"/>
              </a:buClr>
              <a:buSzPts val="1800"/>
              <a:buFont typeface="Arial"/>
              <a:buChar char="•"/>
              <a:defRPr sz="1801"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1"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1"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1" b="0" i="0" u="none" strike="noStrike" cap="none">
                <a:solidFill>
                  <a:schemeClr val="dk1"/>
                </a:solidFill>
                <a:latin typeface="Arial"/>
                <a:ea typeface="Arial"/>
                <a:cs typeface="Arial"/>
                <a:sym typeface="Arial"/>
              </a:defRPr>
            </a:lvl9pPr>
          </a:lstStyle>
          <a:p>
            <a:r>
              <a:rPr lang="en-GB" dirty="0">
                <a:solidFill>
                  <a:srgbClr val="FFC000"/>
                </a:solidFill>
                <a:latin typeface="Georgia" panose="02040502050405020303" pitchFamily="18" charset="0"/>
              </a:rPr>
              <a:t>06</a:t>
            </a:r>
          </a:p>
        </p:txBody>
      </p:sp>
      <p:sp>
        <p:nvSpPr>
          <p:cNvPr id="13" name="Text Placeholder 7">
            <a:extLst>
              <a:ext uri="{FF2B5EF4-FFF2-40B4-BE49-F238E27FC236}">
                <a16:creationId xmlns:a16="http://schemas.microsoft.com/office/drawing/2014/main" id="{BE16AE70-C7B9-1577-6CA8-64AFD9C33624}"/>
              </a:ext>
            </a:extLst>
          </p:cNvPr>
          <p:cNvSpPr txBox="1">
            <a:spLocks/>
          </p:cNvSpPr>
          <p:nvPr/>
        </p:nvSpPr>
        <p:spPr>
          <a:xfrm>
            <a:off x="1901633" y="4044059"/>
            <a:ext cx="4436338" cy="716448"/>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accent1"/>
              </a:buClr>
              <a:buSzPts val="1700"/>
              <a:buFont typeface="Arial"/>
              <a:buNone/>
              <a:defRPr sz="17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chemeClr val="accent2"/>
              </a:buClr>
              <a:buSzPts val="1401"/>
              <a:buFont typeface="Arial"/>
              <a:buNone/>
              <a:defRPr sz="1401" b="0" i="0" u="none" strike="noStrike" cap="none">
                <a:solidFill>
                  <a:schemeClr val="dk1"/>
                </a:solidFill>
                <a:latin typeface="Arial"/>
                <a:ea typeface="Arial"/>
                <a:cs typeface="Arial"/>
                <a:sym typeface="Arial"/>
              </a:defRPr>
            </a:lvl2pPr>
            <a:lvl3pPr marL="1371600" marR="0" lvl="2" indent="-342900" algn="l" rtl="0">
              <a:lnSpc>
                <a:spcPct val="100000"/>
              </a:lnSpc>
              <a:spcBef>
                <a:spcPts val="0"/>
              </a:spcBef>
              <a:spcAft>
                <a:spcPts val="0"/>
              </a:spcAft>
              <a:buClr>
                <a:schemeClr val="accent3"/>
              </a:buClr>
              <a:buSzPts val="18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100000"/>
              </a:lnSpc>
              <a:spcBef>
                <a:spcPts val="1200"/>
              </a:spcBef>
              <a:spcAft>
                <a:spcPts val="0"/>
              </a:spcAft>
              <a:buClr>
                <a:schemeClr val="accent4"/>
              </a:buClr>
              <a:buSzPts val="1800"/>
              <a:buFont typeface="Arial"/>
              <a:buChar char="•"/>
              <a:defRPr sz="1801" b="0" i="0" u="none" strike="noStrike" cap="none">
                <a:solidFill>
                  <a:schemeClr val="dk1"/>
                </a:solidFill>
                <a:latin typeface="Arial"/>
                <a:ea typeface="Arial"/>
                <a:cs typeface="Arial"/>
                <a:sym typeface="Arial"/>
              </a:defRPr>
            </a:lvl4pPr>
            <a:lvl5pPr marL="2286000" marR="0" lvl="4" indent="-342900" algn="l" rtl="0">
              <a:lnSpc>
                <a:spcPct val="100000"/>
              </a:lnSpc>
              <a:spcBef>
                <a:spcPts val="1200"/>
              </a:spcBef>
              <a:spcAft>
                <a:spcPts val="0"/>
              </a:spcAft>
              <a:buClr>
                <a:schemeClr val="accent5"/>
              </a:buClr>
              <a:buSzPts val="1800"/>
              <a:buFont typeface="Arial"/>
              <a:buChar char="•"/>
              <a:defRPr sz="1801" b="0" i="0" u="none" strike="noStrike" cap="none">
                <a:solidFill>
                  <a:schemeClr val="dk1"/>
                </a:solidFill>
                <a:latin typeface="Arial"/>
                <a:ea typeface="Arial"/>
                <a:cs typeface="Arial"/>
                <a:sym typeface="Arial"/>
              </a:defRPr>
            </a:lvl5pPr>
            <a:lvl6pPr marL="2743200" marR="0" lvl="5" indent="-342900" algn="l" rtl="0">
              <a:lnSpc>
                <a:spcPct val="90000"/>
              </a:lnSpc>
              <a:spcBef>
                <a:spcPts val="1200"/>
              </a:spcBef>
              <a:spcAft>
                <a:spcPts val="0"/>
              </a:spcAft>
              <a:buClr>
                <a:schemeClr val="dk1"/>
              </a:buClr>
              <a:buSzPts val="1800"/>
              <a:buFont typeface="Arial"/>
              <a:buChar char="•"/>
              <a:defRPr sz="1801"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1"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1"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1" b="0" i="0" u="none" strike="noStrike" cap="none">
                <a:solidFill>
                  <a:schemeClr val="dk1"/>
                </a:solidFill>
                <a:latin typeface="Arial"/>
                <a:ea typeface="Arial"/>
                <a:cs typeface="Arial"/>
                <a:sym typeface="Arial"/>
              </a:defRPr>
            </a:lvl9pPr>
          </a:lstStyle>
          <a:p>
            <a:r>
              <a:rPr lang="en-GB" dirty="0">
                <a:latin typeface="Georgia" panose="02040502050405020303" pitchFamily="18" charset="0"/>
              </a:rPr>
              <a:t>Business Management Capacity</a:t>
            </a:r>
          </a:p>
          <a:p>
            <a:endParaRPr lang="en-GB" dirty="0"/>
          </a:p>
        </p:txBody>
      </p:sp>
    </p:spTree>
    <p:extLst>
      <p:ext uri="{BB962C8B-B14F-4D97-AF65-F5344CB8AC3E}">
        <p14:creationId xmlns:p14="http://schemas.microsoft.com/office/powerpoint/2010/main" val="23453450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Shape 584"/>
        <p:cNvGrpSpPr/>
        <p:nvPr/>
      </p:nvGrpSpPr>
      <p:grpSpPr>
        <a:xfrm>
          <a:off x="0" y="0"/>
          <a:ext cx="0" cy="0"/>
          <a:chOff x="0" y="0"/>
          <a:chExt cx="0" cy="0"/>
        </a:xfrm>
      </p:grpSpPr>
      <p:sp>
        <p:nvSpPr>
          <p:cNvPr id="585" name="Google Shape;585;gc3793d25d1_0_58"/>
          <p:cNvSpPr txBox="1">
            <a:spLocks noGrp="1"/>
          </p:cNvSpPr>
          <p:nvPr>
            <p:ph type="body" idx="1"/>
          </p:nvPr>
        </p:nvSpPr>
        <p:spPr>
          <a:xfrm>
            <a:off x="334801" y="889350"/>
            <a:ext cx="5316900" cy="5079300"/>
          </a:xfrm>
          <a:prstGeom prst="rect">
            <a:avLst/>
          </a:prstGeom>
          <a:noFill/>
          <a:ln>
            <a:noFill/>
          </a:ln>
        </p:spPr>
        <p:txBody>
          <a:bodyPr spcFirstLastPara="1" wrap="square" lIns="0" tIns="0" rIns="0" bIns="0" anchor="t" anchorCtr="0">
            <a:noAutofit/>
          </a:bodyPr>
          <a:lstStyle/>
          <a:p>
            <a:pPr marL="177824" marR="0" lvl="0" indent="-177824" algn="l" defTabSz="914400" rtl="0" eaLnBrk="1" fontAlgn="auto" latinLnBrk="0" hangingPunct="1">
              <a:lnSpc>
                <a:spcPct val="100000"/>
              </a:lnSpc>
              <a:spcBef>
                <a:spcPts val="0"/>
              </a:spcBef>
              <a:spcAft>
                <a:spcPts val="0"/>
              </a:spcAft>
              <a:buClr>
                <a:srgbClr val="FFC000"/>
              </a:buClr>
              <a:buSzPts val="1500"/>
              <a:buFont typeface="Arial"/>
              <a:buChar char="•"/>
              <a:tabLst/>
              <a:defRPr/>
            </a:pPr>
            <a:r>
              <a:rPr kumimoji="0" lang="en-GB" sz="1400" b="0" i="0" u="none" strike="noStrike" kern="0" cap="none" spc="0" normalizeH="0" baseline="0" noProof="0" dirty="0">
                <a:ln>
                  <a:noFill/>
                </a:ln>
                <a:solidFill>
                  <a:srgbClr val="000000"/>
                </a:solidFill>
                <a:effectLst/>
                <a:uLnTx/>
                <a:uFillTx/>
                <a:latin typeface="Georgia" panose="02040502050405020303" pitchFamily="18" charset="0"/>
                <a:sym typeface="Arial"/>
              </a:rPr>
              <a:t>Detail the market for your product</a:t>
            </a:r>
            <a:r>
              <a:rPr lang="en-GB" sz="1400" dirty="0">
                <a:solidFill>
                  <a:srgbClr val="000000"/>
                </a:solidFill>
                <a:latin typeface="Georgia" panose="02040502050405020303" pitchFamily="18" charset="0"/>
              </a:rPr>
              <a:t> or service</a:t>
            </a:r>
            <a:r>
              <a:rPr kumimoji="0" lang="en-GB" sz="1400" b="0" i="0" u="none" strike="noStrike" kern="0" cap="none" spc="0" normalizeH="0" baseline="0" noProof="0" dirty="0">
                <a:ln>
                  <a:noFill/>
                </a:ln>
                <a:solidFill>
                  <a:srgbClr val="000000"/>
                </a:solidFill>
                <a:effectLst/>
                <a:uLnTx/>
                <a:uFillTx/>
                <a:latin typeface="Georgia" panose="02040502050405020303" pitchFamily="18" charset="0"/>
                <a:sym typeface="Arial"/>
              </a:rPr>
              <a:t>. If it is a new product or service, outline what recent trends indicate a market is developing. </a:t>
            </a:r>
            <a:endParaRPr kumimoji="0" lang="en-GB" sz="1200" b="0" i="1" u="none" strike="noStrike" kern="0" cap="none" spc="0" normalizeH="0" baseline="0" noProof="0" dirty="0">
              <a:ln>
                <a:noFill/>
              </a:ln>
              <a:solidFill>
                <a:srgbClr val="7F7F7F"/>
              </a:solidFill>
              <a:effectLst/>
              <a:uLnTx/>
              <a:uFillTx/>
              <a:latin typeface="Georgia" panose="02040502050405020303" pitchFamily="18" charset="0"/>
              <a:sym typeface="Arial"/>
            </a:endParaRPr>
          </a:p>
          <a:p>
            <a:pPr marL="0" indent="0">
              <a:buClr>
                <a:srgbClr val="64A70B"/>
              </a:buClr>
              <a:buNone/>
              <a:defRPr/>
            </a:pPr>
            <a:endParaRPr lang="en-GB" sz="1200" i="1" dirty="0">
              <a:solidFill>
                <a:srgbClr val="7F7F7F"/>
              </a:solidFill>
              <a:latin typeface="Georgia" panose="02040502050405020303" pitchFamily="18" charset="0"/>
            </a:endParaRPr>
          </a:p>
          <a:p>
            <a:pPr marL="0" indent="0">
              <a:buClr>
                <a:srgbClr val="64A70B"/>
              </a:buClr>
              <a:buNone/>
              <a:defRPr/>
            </a:pPr>
            <a:r>
              <a:rPr lang="en-GB" sz="1200" i="1" dirty="0">
                <a:solidFill>
                  <a:srgbClr val="7F7F7F"/>
                </a:solidFill>
                <a:latin typeface="Georgia" panose="02040502050405020303" pitchFamily="18" charset="0"/>
              </a:rPr>
              <a:t>If this information is included in a standard pitch / investor deck, please append it. Please consider the following questions: </a:t>
            </a:r>
          </a:p>
          <a:p>
            <a:pPr marL="0" indent="0">
              <a:buClr>
                <a:srgbClr val="64A70B"/>
              </a:buClr>
              <a:buNone/>
              <a:defRPr/>
            </a:pPr>
            <a:r>
              <a:rPr lang="en-GB" sz="1200" i="1" dirty="0">
                <a:solidFill>
                  <a:srgbClr val="7F7F7F"/>
                </a:solidFill>
                <a:latin typeface="Georgia" panose="02040502050405020303" pitchFamily="18" charset="0"/>
              </a:rPr>
              <a:t>- Is it likely to be adopted and adapted, and is there a reasonable probability that the market will replicate or respond to it in the foreseeable future?</a:t>
            </a:r>
          </a:p>
          <a:p>
            <a:pPr marL="0" indent="0">
              <a:buClr>
                <a:srgbClr val="64A70B"/>
              </a:buClr>
              <a:buNone/>
              <a:defRPr/>
            </a:pPr>
            <a:r>
              <a:rPr lang="en-GB" sz="1200" i="1" dirty="0">
                <a:solidFill>
                  <a:srgbClr val="7F7F7F"/>
                </a:solidFill>
                <a:latin typeface="Georgia" panose="02040502050405020303" pitchFamily="18" charset="0"/>
              </a:rPr>
              <a:t>- If a government agency is required to adopt your initiative for it to scale, does the current policy and budget support such adoption or how will you work to create government buy-in before the end of the grant?</a:t>
            </a:r>
          </a:p>
          <a:p>
            <a:pPr marL="0" marR="0" lvl="0" indent="0" algn="l" defTabSz="914400" rtl="0" eaLnBrk="1" fontAlgn="auto" latinLnBrk="0" hangingPunct="1">
              <a:lnSpc>
                <a:spcPct val="100000"/>
              </a:lnSpc>
              <a:spcBef>
                <a:spcPts val="0"/>
              </a:spcBef>
              <a:spcAft>
                <a:spcPts val="0"/>
              </a:spcAft>
              <a:buClr>
                <a:srgbClr val="64A70B"/>
              </a:buClr>
              <a:buSzPts val="1500"/>
              <a:buNone/>
              <a:tabLst/>
              <a:defRPr/>
            </a:pPr>
            <a:endParaRPr kumimoji="0" lang="en-GB" sz="1200" b="0" i="1" u="none" strike="noStrike" kern="0" cap="none" spc="0" normalizeH="0" baseline="0" noProof="0" dirty="0">
              <a:ln>
                <a:noFill/>
              </a:ln>
              <a:solidFill>
                <a:schemeClr val="tx1"/>
              </a:solidFill>
              <a:effectLst/>
              <a:uLnTx/>
              <a:uFillTx/>
              <a:latin typeface="Arial"/>
              <a:cs typeface="Arial"/>
              <a:sym typeface="Arial"/>
            </a:endParaRPr>
          </a:p>
          <a:p>
            <a:pPr marL="177824" marR="0" lvl="0" indent="-177824" algn="l" defTabSz="914400" rtl="0" eaLnBrk="1" fontAlgn="auto" latinLnBrk="0" hangingPunct="1">
              <a:lnSpc>
                <a:spcPct val="100000"/>
              </a:lnSpc>
              <a:spcBef>
                <a:spcPts val="0"/>
              </a:spcBef>
              <a:spcAft>
                <a:spcPts val="0"/>
              </a:spcAft>
              <a:buClr>
                <a:srgbClr val="64A70B"/>
              </a:buClr>
              <a:buSzPts val="1500"/>
              <a:buFont typeface="Arial"/>
              <a:buChar char="•"/>
              <a:tabLst/>
              <a:defRPr/>
            </a:pPr>
            <a:endParaRPr kumimoji="0" lang="en-GB" sz="1500" b="0" i="1" u="none" strike="noStrike" kern="0" cap="none" spc="0" normalizeH="0" baseline="0" noProof="0" dirty="0">
              <a:ln>
                <a:noFill/>
              </a:ln>
              <a:solidFill>
                <a:srgbClr val="7F7F7F"/>
              </a:solidFill>
              <a:effectLst/>
              <a:uLnTx/>
              <a:uFillTx/>
              <a:latin typeface="Arial"/>
              <a:cs typeface="Arial"/>
              <a:sym typeface="Arial"/>
            </a:endParaRPr>
          </a:p>
          <a:p>
            <a:pPr marL="177824" marR="0" lvl="0" indent="-177824" algn="l" defTabSz="914400" rtl="0" eaLnBrk="1" fontAlgn="auto" latinLnBrk="0" hangingPunct="1">
              <a:lnSpc>
                <a:spcPct val="100000"/>
              </a:lnSpc>
              <a:spcBef>
                <a:spcPts val="0"/>
              </a:spcBef>
              <a:spcAft>
                <a:spcPts val="0"/>
              </a:spcAft>
              <a:buClr>
                <a:srgbClr val="64A70B"/>
              </a:buClr>
              <a:buSzPts val="1500"/>
              <a:buFont typeface="Arial"/>
              <a:buChar char="•"/>
              <a:tabLst/>
              <a:defRPr/>
            </a:pPr>
            <a:endParaRPr kumimoji="0" lang="en-GB" sz="1500" b="0" i="1" u="none" strike="noStrike" kern="0" cap="none" spc="0" normalizeH="0" baseline="0" noProof="0" dirty="0">
              <a:ln>
                <a:noFill/>
              </a:ln>
              <a:solidFill>
                <a:srgbClr val="7F7F7F"/>
              </a:solidFill>
              <a:effectLst/>
              <a:uLnTx/>
              <a:uFillTx/>
              <a:latin typeface="Arial"/>
              <a:cs typeface="Arial"/>
              <a:sym typeface="Arial"/>
            </a:endParaRPr>
          </a:p>
          <a:p>
            <a:pPr marL="177824" marR="0" lvl="0" indent="-177824" algn="l" defTabSz="914400" rtl="0" eaLnBrk="1" fontAlgn="auto" latinLnBrk="0" hangingPunct="1">
              <a:lnSpc>
                <a:spcPct val="100000"/>
              </a:lnSpc>
              <a:spcBef>
                <a:spcPts val="0"/>
              </a:spcBef>
              <a:spcAft>
                <a:spcPts val="0"/>
              </a:spcAft>
              <a:buClr>
                <a:srgbClr val="64A70B"/>
              </a:buClr>
              <a:buSzPts val="1500"/>
              <a:buFont typeface="Arial"/>
              <a:buChar char="•"/>
              <a:tabLst/>
              <a:defRPr/>
            </a:pPr>
            <a:endParaRPr kumimoji="0" lang="en-GB" sz="1500" b="0" i="1" u="none" strike="noStrike" kern="0" cap="none" spc="0" normalizeH="0" baseline="0" noProof="0" dirty="0">
              <a:ln>
                <a:noFill/>
              </a:ln>
              <a:solidFill>
                <a:srgbClr val="7F7F7F"/>
              </a:solidFill>
              <a:effectLst/>
              <a:uLnTx/>
              <a:uFillTx/>
              <a:latin typeface="Arial"/>
              <a:cs typeface="Arial"/>
              <a:sym typeface="Arial"/>
            </a:endParaRPr>
          </a:p>
          <a:p>
            <a:pPr marL="177824" marR="0" lvl="0" indent="-177824" algn="l" defTabSz="914400" rtl="0" eaLnBrk="1" fontAlgn="auto" latinLnBrk="0" hangingPunct="1">
              <a:lnSpc>
                <a:spcPct val="100000"/>
              </a:lnSpc>
              <a:spcBef>
                <a:spcPts val="0"/>
              </a:spcBef>
              <a:spcAft>
                <a:spcPts val="0"/>
              </a:spcAft>
              <a:buClr>
                <a:srgbClr val="64A70B"/>
              </a:buClr>
              <a:buSzPts val="1500"/>
              <a:buFont typeface="Arial"/>
              <a:buChar char="•"/>
              <a:tabLst/>
              <a:defRPr/>
            </a:pPr>
            <a:endParaRPr kumimoji="0" lang="en-GB" sz="1500" b="0" i="1" u="none" strike="noStrike" kern="0" cap="none" spc="0" normalizeH="0" baseline="0" noProof="0" dirty="0">
              <a:ln>
                <a:noFill/>
              </a:ln>
              <a:solidFill>
                <a:srgbClr val="7F7F7F"/>
              </a:solidFill>
              <a:effectLst/>
              <a:uLnTx/>
              <a:uFillTx/>
              <a:latin typeface="Arial"/>
              <a:cs typeface="Arial"/>
              <a:sym typeface="Arial"/>
            </a:endParaRPr>
          </a:p>
          <a:p>
            <a:pPr marL="177824" marR="0" lvl="0" indent="-177824" algn="l" defTabSz="914400" rtl="0" eaLnBrk="1" fontAlgn="auto" latinLnBrk="0" hangingPunct="1">
              <a:lnSpc>
                <a:spcPct val="100000"/>
              </a:lnSpc>
              <a:spcBef>
                <a:spcPts val="0"/>
              </a:spcBef>
              <a:spcAft>
                <a:spcPts val="0"/>
              </a:spcAft>
              <a:buClr>
                <a:srgbClr val="64A70B"/>
              </a:buClr>
              <a:buSzPts val="1500"/>
              <a:buFont typeface="Arial"/>
              <a:buChar char="•"/>
              <a:tabLst/>
              <a:defRPr/>
            </a:pPr>
            <a:endParaRPr kumimoji="0" lang="en-GB" sz="1500" b="0" i="1" u="none" strike="noStrike" kern="0" cap="none" spc="0" normalizeH="0" baseline="0" noProof="0" dirty="0">
              <a:ln>
                <a:noFill/>
              </a:ln>
              <a:solidFill>
                <a:srgbClr val="7F7F7F"/>
              </a:solidFill>
              <a:effectLst/>
              <a:uLnTx/>
              <a:uFillTx/>
              <a:latin typeface="Arial"/>
              <a:cs typeface="Arial"/>
              <a:sym typeface="Arial"/>
            </a:endParaRPr>
          </a:p>
          <a:p>
            <a:pPr marL="177824" marR="0" lvl="0" indent="-177824" algn="l" defTabSz="914400" rtl="0" eaLnBrk="1" fontAlgn="auto" latinLnBrk="0" hangingPunct="1">
              <a:lnSpc>
                <a:spcPct val="100000"/>
              </a:lnSpc>
              <a:spcBef>
                <a:spcPts val="0"/>
              </a:spcBef>
              <a:spcAft>
                <a:spcPts val="0"/>
              </a:spcAft>
              <a:buClr>
                <a:srgbClr val="64A70B"/>
              </a:buClr>
              <a:buSzPts val="1500"/>
              <a:buFont typeface="Arial"/>
              <a:buChar char="•"/>
              <a:tabLst/>
              <a:defRPr/>
            </a:pPr>
            <a:endParaRPr kumimoji="0" lang="en-GB" sz="1500" b="0" i="1" u="none" strike="noStrike" kern="0" cap="none" spc="0" normalizeH="0" baseline="0" noProof="0" dirty="0">
              <a:ln>
                <a:noFill/>
              </a:ln>
              <a:solidFill>
                <a:srgbClr val="7F7F7F"/>
              </a:solidFill>
              <a:effectLst/>
              <a:uLnTx/>
              <a:uFillTx/>
              <a:latin typeface="Arial"/>
              <a:cs typeface="Arial"/>
              <a:sym typeface="Arial"/>
            </a:endParaRPr>
          </a:p>
          <a:p>
            <a:pPr marL="177824" marR="0" lvl="0" indent="-177824" algn="l" defTabSz="914400" rtl="0" eaLnBrk="1" fontAlgn="auto" latinLnBrk="0" hangingPunct="1">
              <a:lnSpc>
                <a:spcPct val="100000"/>
              </a:lnSpc>
              <a:spcBef>
                <a:spcPts val="0"/>
              </a:spcBef>
              <a:spcAft>
                <a:spcPts val="0"/>
              </a:spcAft>
              <a:buClr>
                <a:srgbClr val="64A70B"/>
              </a:buClr>
              <a:buSzPts val="1500"/>
              <a:buFont typeface="Arial"/>
              <a:buChar char="•"/>
              <a:tabLst/>
              <a:defRPr/>
            </a:pPr>
            <a:endParaRPr kumimoji="0" lang="en-GB" sz="1500" b="0" i="1" u="none" strike="noStrike" kern="0" cap="none" spc="0" normalizeH="0" baseline="0" noProof="0" dirty="0">
              <a:ln>
                <a:noFill/>
              </a:ln>
              <a:solidFill>
                <a:schemeClr val="tx1"/>
              </a:solidFill>
              <a:effectLst/>
              <a:uLnTx/>
              <a:uFillTx/>
              <a:latin typeface="Arial"/>
              <a:cs typeface="Arial"/>
              <a:sym typeface="Arial"/>
            </a:endParaRPr>
          </a:p>
          <a:p>
            <a:pPr marL="0" lvl="0" indent="0" algn="l" rtl="0">
              <a:lnSpc>
                <a:spcPct val="100000"/>
              </a:lnSpc>
              <a:spcBef>
                <a:spcPts val="0"/>
              </a:spcBef>
              <a:spcAft>
                <a:spcPts val="0"/>
              </a:spcAft>
              <a:buNone/>
            </a:pPr>
            <a:endParaRPr dirty="0"/>
          </a:p>
          <a:p>
            <a:pPr marL="0" lvl="0" indent="0" algn="l" rtl="0">
              <a:lnSpc>
                <a:spcPct val="100000"/>
              </a:lnSpc>
              <a:spcBef>
                <a:spcPts val="0"/>
              </a:spcBef>
              <a:spcAft>
                <a:spcPts val="0"/>
              </a:spcAft>
              <a:buNone/>
            </a:pPr>
            <a:endParaRPr dirty="0"/>
          </a:p>
          <a:p>
            <a:pPr marL="0" lvl="0" indent="0" algn="l" rtl="0">
              <a:lnSpc>
                <a:spcPct val="100000"/>
              </a:lnSpc>
              <a:spcBef>
                <a:spcPts val="0"/>
              </a:spcBef>
              <a:spcAft>
                <a:spcPts val="0"/>
              </a:spcAft>
              <a:buNone/>
            </a:pPr>
            <a:endParaRPr dirty="0"/>
          </a:p>
          <a:p>
            <a:pPr marL="177824" lvl="0" indent="0" algn="l" rtl="0">
              <a:lnSpc>
                <a:spcPct val="100000"/>
              </a:lnSpc>
              <a:spcBef>
                <a:spcPts val="0"/>
              </a:spcBef>
              <a:spcAft>
                <a:spcPts val="0"/>
              </a:spcAft>
              <a:buNone/>
            </a:pPr>
            <a:r>
              <a:rPr lang="en-GB" dirty="0"/>
              <a:t>  </a:t>
            </a:r>
            <a:endParaRPr dirty="0"/>
          </a:p>
        </p:txBody>
      </p:sp>
      <p:sp>
        <p:nvSpPr>
          <p:cNvPr id="586" name="Google Shape;586;gc3793d25d1_0_58"/>
          <p:cNvSpPr txBox="1">
            <a:spLocks noGrp="1"/>
          </p:cNvSpPr>
          <p:nvPr>
            <p:ph type="title"/>
          </p:nvPr>
        </p:nvSpPr>
        <p:spPr>
          <a:xfrm>
            <a:off x="334801" y="334803"/>
            <a:ext cx="11521800" cy="304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accent1"/>
              </a:buClr>
              <a:buSzPts val="2200"/>
              <a:buFont typeface="Arial"/>
              <a:buNone/>
            </a:pPr>
            <a:r>
              <a:rPr lang="en-GB" dirty="0">
                <a:solidFill>
                  <a:srgbClr val="FFC000"/>
                </a:solidFill>
                <a:latin typeface="Georgia" panose="02040502050405020303" pitchFamily="18" charset="0"/>
              </a:rPr>
              <a:t>Market viability </a:t>
            </a:r>
            <a:endParaRPr dirty="0">
              <a:solidFill>
                <a:srgbClr val="FFC000"/>
              </a:solidFill>
              <a:latin typeface="Georgia" panose="02040502050405020303" pitchFamily="18" charset="0"/>
            </a:endParaRPr>
          </a:p>
        </p:txBody>
      </p:sp>
      <p:sp>
        <p:nvSpPr>
          <p:cNvPr id="587" name="Google Shape;587;gc3793d25d1_0_58"/>
          <p:cNvSpPr txBox="1">
            <a:spLocks noGrp="1"/>
          </p:cNvSpPr>
          <p:nvPr>
            <p:ph type="body" idx="2"/>
          </p:nvPr>
        </p:nvSpPr>
        <p:spPr>
          <a:xfrm>
            <a:off x="6540301" y="802073"/>
            <a:ext cx="5316900" cy="5079300"/>
          </a:xfrm>
          <a:prstGeom prst="rect">
            <a:avLst/>
          </a:prstGeom>
          <a:noFill/>
          <a:ln>
            <a:noFill/>
          </a:ln>
        </p:spPr>
        <p:txBody>
          <a:bodyPr spcFirstLastPara="1" wrap="square" lIns="0" tIns="0" rIns="0" bIns="0" anchor="t" anchorCtr="0">
            <a:noAutofit/>
          </a:bodyPr>
          <a:lstStyle/>
          <a:p>
            <a:pPr marL="177824" indent="-177824">
              <a:buClr>
                <a:srgbClr val="FFC000"/>
              </a:buClr>
            </a:pPr>
            <a:r>
              <a:rPr lang="en-GB" sz="1400" dirty="0">
                <a:solidFill>
                  <a:srgbClr val="000000"/>
                </a:solidFill>
                <a:latin typeface="Georgia" panose="02040502050405020303" pitchFamily="18" charset="0"/>
              </a:rPr>
              <a:t>Who are your competitors, demonstrate how your offer is differentiated. </a:t>
            </a:r>
            <a:endParaRPr kumimoji="0" lang="en-GB" sz="1200" b="0" i="1" u="none" strike="noStrike" kern="0" cap="none" spc="0" normalizeH="0" baseline="0" noProof="0" dirty="0">
              <a:ln>
                <a:noFill/>
              </a:ln>
              <a:solidFill>
                <a:srgbClr val="7F7F7F"/>
              </a:solidFill>
              <a:effectLst/>
              <a:uLnTx/>
              <a:uFillTx/>
              <a:latin typeface="Georgia" panose="02040502050405020303" pitchFamily="18" charset="0"/>
              <a:sym typeface="Arial"/>
            </a:endParaRPr>
          </a:p>
          <a:p>
            <a:pPr marL="0" lvl="0" indent="0" algn="l" rtl="0">
              <a:spcBef>
                <a:spcPts val="0"/>
              </a:spcBef>
              <a:spcAft>
                <a:spcPts val="0"/>
              </a:spcAft>
              <a:buSzPts val="1500"/>
              <a:buNone/>
            </a:pPr>
            <a:endParaRPr lang="en-GB" sz="1200" i="1" dirty="0">
              <a:solidFill>
                <a:srgbClr val="7F7F7F"/>
              </a:solidFill>
            </a:endParaRPr>
          </a:p>
          <a:p>
            <a:pPr marL="177824" lvl="0" indent="-177824" algn="l" rtl="0">
              <a:spcBef>
                <a:spcPts val="0"/>
              </a:spcBef>
              <a:spcAft>
                <a:spcPts val="0"/>
              </a:spcAft>
              <a:buSzPts val="1500"/>
              <a:buChar char="•"/>
            </a:pPr>
            <a:endParaRPr lang="en-GB" sz="1200" i="1" dirty="0">
              <a:solidFill>
                <a:srgbClr val="7F7F7F"/>
              </a:solidFill>
            </a:endParaRPr>
          </a:p>
          <a:p>
            <a:pPr marL="177824" lvl="0" indent="-177824" algn="l" rtl="0">
              <a:spcBef>
                <a:spcPts val="0"/>
              </a:spcBef>
              <a:spcAft>
                <a:spcPts val="0"/>
              </a:spcAft>
              <a:buSzPts val="1500"/>
              <a:buChar char="•"/>
            </a:pPr>
            <a:endParaRPr lang="en-GB" sz="1200" i="1" dirty="0">
              <a:solidFill>
                <a:srgbClr val="7F7F7F"/>
              </a:solidFill>
            </a:endParaRPr>
          </a:p>
          <a:p>
            <a:pPr marL="177824" indent="-82574">
              <a:buNone/>
            </a:pPr>
            <a:endParaRPr lang="en-US" sz="1200" dirty="0"/>
          </a:p>
          <a:p>
            <a:pPr marL="177824" indent="-82574">
              <a:buNone/>
            </a:pPr>
            <a:endParaRPr lang="en-US" sz="1200" dirty="0"/>
          </a:p>
          <a:p>
            <a:pPr marL="177824" indent="-82574">
              <a:buNone/>
            </a:pPr>
            <a:endParaRPr lang="en-US" sz="1200" dirty="0"/>
          </a:p>
          <a:p>
            <a:pPr marL="177824" indent="-82574">
              <a:buNone/>
            </a:pPr>
            <a:endParaRPr lang="en-US" sz="1200" dirty="0"/>
          </a:p>
          <a:p>
            <a:pPr marL="177824" indent="-82574">
              <a:buNone/>
            </a:pPr>
            <a:endParaRPr lang="en-US" dirty="0"/>
          </a:p>
          <a:p>
            <a:pPr marL="177824" lvl="0" indent="-82574" algn="l" rtl="0">
              <a:lnSpc>
                <a:spcPct val="100000"/>
              </a:lnSpc>
              <a:spcBef>
                <a:spcPts val="0"/>
              </a:spcBef>
              <a:spcAft>
                <a:spcPts val="0"/>
              </a:spcAft>
              <a:buSzPts val="1500"/>
              <a:buNone/>
            </a:pPr>
            <a:endParaRPr b="1" dirty="0">
              <a:solidFill>
                <a:schemeClr val="tx1"/>
              </a:solidFill>
            </a:endParaRPr>
          </a:p>
        </p:txBody>
      </p:sp>
      <p:sp>
        <p:nvSpPr>
          <p:cNvPr id="589" name="Google Shape;589;gc3793d25d1_0_58"/>
          <p:cNvSpPr txBox="1">
            <a:spLocks noGrp="1"/>
          </p:cNvSpPr>
          <p:nvPr>
            <p:ph type="sldNum" idx="12"/>
          </p:nvPr>
        </p:nvSpPr>
        <p:spPr>
          <a:xfrm>
            <a:off x="11211873" y="6654089"/>
            <a:ext cx="645300" cy="1413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GB" dirty="0"/>
              <a:t>- </a:t>
            </a:r>
            <a:fld id="{00000000-1234-1234-1234-123412341234}" type="slidenum">
              <a:rPr lang="en-GB"/>
              <a:t>20</a:t>
            </a:fld>
            <a:r>
              <a:rPr lang="en-GB" dirty="0"/>
              <a:t> -</a:t>
            </a:r>
            <a:endParaRPr dirty="0"/>
          </a:p>
        </p:txBody>
      </p:sp>
      <p:graphicFrame>
        <p:nvGraphicFramePr>
          <p:cNvPr id="2" name="Table 2">
            <a:extLst>
              <a:ext uri="{FF2B5EF4-FFF2-40B4-BE49-F238E27FC236}">
                <a16:creationId xmlns:a16="http://schemas.microsoft.com/office/drawing/2014/main" id="{D09004C5-6496-4365-AACA-26857B4CDF18}"/>
              </a:ext>
            </a:extLst>
          </p:cNvPr>
          <p:cNvGraphicFramePr>
            <a:graphicFrameLocks noGrp="1"/>
          </p:cNvGraphicFramePr>
          <p:nvPr>
            <p:extLst>
              <p:ext uri="{D42A27DB-BD31-4B8C-83A1-F6EECF244321}">
                <p14:modId xmlns:p14="http://schemas.microsoft.com/office/powerpoint/2010/main" val="2807112539"/>
              </p:ext>
            </p:extLst>
          </p:nvPr>
        </p:nvGraphicFramePr>
        <p:xfrm>
          <a:off x="6628358" y="1412019"/>
          <a:ext cx="4906165" cy="2225040"/>
        </p:xfrm>
        <a:graphic>
          <a:graphicData uri="http://schemas.openxmlformats.org/drawingml/2006/table">
            <a:tbl>
              <a:tblPr firstRow="1" bandRow="1">
                <a:tableStyleId>{C7654D37-9C52-4AB0-A408-50249EE482D8}</a:tableStyleId>
              </a:tblPr>
              <a:tblGrid>
                <a:gridCol w="959808">
                  <a:extLst>
                    <a:ext uri="{9D8B030D-6E8A-4147-A177-3AD203B41FA5}">
                      <a16:colId xmlns:a16="http://schemas.microsoft.com/office/drawing/2014/main" val="2381983163"/>
                    </a:ext>
                  </a:extLst>
                </a:gridCol>
                <a:gridCol w="3946357">
                  <a:extLst>
                    <a:ext uri="{9D8B030D-6E8A-4147-A177-3AD203B41FA5}">
                      <a16:colId xmlns:a16="http://schemas.microsoft.com/office/drawing/2014/main" val="343736226"/>
                    </a:ext>
                  </a:extLst>
                </a:gridCol>
              </a:tblGrid>
              <a:tr h="370840">
                <a:tc>
                  <a:txBody>
                    <a:bodyPr/>
                    <a:lstStyle/>
                    <a:p>
                      <a:r>
                        <a:rPr lang="en-GB" sz="1000" dirty="0">
                          <a:latin typeface="Georgia" panose="02040502050405020303" pitchFamily="18" charset="0"/>
                        </a:rPr>
                        <a:t>Competitor</a:t>
                      </a:r>
                    </a:p>
                  </a:txBody>
                  <a:tcPr>
                    <a:solidFill>
                      <a:srgbClr val="FFC000"/>
                    </a:solidFill>
                  </a:tcPr>
                </a:tc>
                <a:tc>
                  <a:txBody>
                    <a:bodyPr/>
                    <a:lstStyle/>
                    <a:p>
                      <a:r>
                        <a:rPr lang="en-GB" sz="1000" dirty="0">
                          <a:latin typeface="Georgia" panose="02040502050405020303" pitchFamily="18" charset="0"/>
                        </a:rPr>
                        <a:t>Differentiator</a:t>
                      </a:r>
                    </a:p>
                  </a:txBody>
                  <a:tcPr>
                    <a:solidFill>
                      <a:srgbClr val="FFC000"/>
                    </a:solidFill>
                  </a:tcPr>
                </a:tc>
                <a:extLst>
                  <a:ext uri="{0D108BD9-81ED-4DB2-BD59-A6C34878D82A}">
                    <a16:rowId xmlns:a16="http://schemas.microsoft.com/office/drawing/2014/main" val="2453697921"/>
                  </a:ext>
                </a:extLst>
              </a:tr>
              <a:tr h="370840">
                <a:tc>
                  <a:txBody>
                    <a:bodyPr/>
                    <a:lstStyle/>
                    <a:p>
                      <a:endParaRPr lang="en-GB" sz="1000" dirty="0"/>
                    </a:p>
                  </a:txBody>
                  <a:tcPr>
                    <a:solidFill>
                      <a:schemeClr val="accent6">
                        <a:lumMod val="20000"/>
                        <a:lumOff val="80000"/>
                      </a:schemeClr>
                    </a:solidFill>
                  </a:tcPr>
                </a:tc>
                <a:tc>
                  <a:txBody>
                    <a:bodyPr/>
                    <a:lstStyle/>
                    <a:p>
                      <a:endParaRPr lang="en-GB" sz="1000" dirty="0"/>
                    </a:p>
                  </a:txBody>
                  <a:tcPr>
                    <a:solidFill>
                      <a:schemeClr val="accent6">
                        <a:lumMod val="20000"/>
                        <a:lumOff val="80000"/>
                      </a:schemeClr>
                    </a:solidFill>
                  </a:tcPr>
                </a:tc>
                <a:extLst>
                  <a:ext uri="{0D108BD9-81ED-4DB2-BD59-A6C34878D82A}">
                    <a16:rowId xmlns:a16="http://schemas.microsoft.com/office/drawing/2014/main" val="3316818156"/>
                  </a:ext>
                </a:extLst>
              </a:tr>
              <a:tr h="370840">
                <a:tc>
                  <a:txBody>
                    <a:bodyPr/>
                    <a:lstStyle/>
                    <a:p>
                      <a:endParaRPr lang="en-GB" sz="1000" dirty="0"/>
                    </a:p>
                  </a:txBody>
                  <a:tcPr>
                    <a:solidFill>
                      <a:schemeClr val="accent6">
                        <a:lumMod val="20000"/>
                        <a:lumOff val="80000"/>
                      </a:schemeClr>
                    </a:solidFill>
                  </a:tcPr>
                </a:tc>
                <a:tc>
                  <a:txBody>
                    <a:bodyPr/>
                    <a:lstStyle/>
                    <a:p>
                      <a:endParaRPr lang="en-GB" sz="1000" dirty="0"/>
                    </a:p>
                  </a:txBody>
                  <a:tcPr>
                    <a:solidFill>
                      <a:schemeClr val="accent6">
                        <a:lumMod val="20000"/>
                        <a:lumOff val="80000"/>
                      </a:schemeClr>
                    </a:solidFill>
                  </a:tcPr>
                </a:tc>
                <a:extLst>
                  <a:ext uri="{0D108BD9-81ED-4DB2-BD59-A6C34878D82A}">
                    <a16:rowId xmlns:a16="http://schemas.microsoft.com/office/drawing/2014/main" val="258086128"/>
                  </a:ext>
                </a:extLst>
              </a:tr>
              <a:tr h="370840">
                <a:tc>
                  <a:txBody>
                    <a:bodyPr/>
                    <a:lstStyle/>
                    <a:p>
                      <a:endParaRPr lang="en-GB" sz="1000" dirty="0"/>
                    </a:p>
                  </a:txBody>
                  <a:tcPr>
                    <a:solidFill>
                      <a:schemeClr val="accent6">
                        <a:lumMod val="20000"/>
                        <a:lumOff val="80000"/>
                      </a:schemeClr>
                    </a:solidFill>
                  </a:tcPr>
                </a:tc>
                <a:tc>
                  <a:txBody>
                    <a:bodyPr/>
                    <a:lstStyle/>
                    <a:p>
                      <a:endParaRPr lang="en-GB" sz="1000" dirty="0"/>
                    </a:p>
                  </a:txBody>
                  <a:tcPr>
                    <a:solidFill>
                      <a:schemeClr val="accent6">
                        <a:lumMod val="20000"/>
                        <a:lumOff val="80000"/>
                      </a:schemeClr>
                    </a:solidFill>
                  </a:tcPr>
                </a:tc>
                <a:extLst>
                  <a:ext uri="{0D108BD9-81ED-4DB2-BD59-A6C34878D82A}">
                    <a16:rowId xmlns:a16="http://schemas.microsoft.com/office/drawing/2014/main" val="2834556341"/>
                  </a:ext>
                </a:extLst>
              </a:tr>
              <a:tr h="370840">
                <a:tc>
                  <a:txBody>
                    <a:bodyPr/>
                    <a:lstStyle/>
                    <a:p>
                      <a:endParaRPr lang="en-GB" sz="1000"/>
                    </a:p>
                  </a:txBody>
                  <a:tcPr>
                    <a:solidFill>
                      <a:schemeClr val="accent6">
                        <a:lumMod val="20000"/>
                        <a:lumOff val="80000"/>
                      </a:schemeClr>
                    </a:solidFill>
                  </a:tcPr>
                </a:tc>
                <a:tc>
                  <a:txBody>
                    <a:bodyPr/>
                    <a:lstStyle/>
                    <a:p>
                      <a:endParaRPr lang="en-GB" sz="1000" dirty="0"/>
                    </a:p>
                  </a:txBody>
                  <a:tcPr>
                    <a:solidFill>
                      <a:schemeClr val="accent6">
                        <a:lumMod val="20000"/>
                        <a:lumOff val="80000"/>
                      </a:schemeClr>
                    </a:solidFill>
                  </a:tcPr>
                </a:tc>
                <a:extLst>
                  <a:ext uri="{0D108BD9-81ED-4DB2-BD59-A6C34878D82A}">
                    <a16:rowId xmlns:a16="http://schemas.microsoft.com/office/drawing/2014/main" val="124812962"/>
                  </a:ext>
                </a:extLst>
              </a:tr>
              <a:tr h="370840">
                <a:tc>
                  <a:txBody>
                    <a:bodyPr/>
                    <a:lstStyle/>
                    <a:p>
                      <a:endParaRPr lang="en-GB" sz="1000"/>
                    </a:p>
                  </a:txBody>
                  <a:tcPr>
                    <a:solidFill>
                      <a:schemeClr val="accent6">
                        <a:lumMod val="20000"/>
                        <a:lumOff val="80000"/>
                      </a:schemeClr>
                    </a:solidFill>
                  </a:tcPr>
                </a:tc>
                <a:tc>
                  <a:txBody>
                    <a:bodyPr/>
                    <a:lstStyle/>
                    <a:p>
                      <a:endParaRPr lang="en-GB" sz="1000" dirty="0"/>
                    </a:p>
                  </a:txBody>
                  <a:tcPr>
                    <a:solidFill>
                      <a:schemeClr val="accent6">
                        <a:lumMod val="20000"/>
                        <a:lumOff val="80000"/>
                      </a:schemeClr>
                    </a:solidFill>
                  </a:tcPr>
                </a:tc>
                <a:extLst>
                  <a:ext uri="{0D108BD9-81ED-4DB2-BD59-A6C34878D82A}">
                    <a16:rowId xmlns:a16="http://schemas.microsoft.com/office/drawing/2014/main" val="2143932375"/>
                  </a:ext>
                </a:extLst>
              </a:tr>
            </a:tbl>
          </a:graphicData>
        </a:graphic>
      </p:graphicFrame>
    </p:spTree>
    <p:extLst>
      <p:ext uri="{BB962C8B-B14F-4D97-AF65-F5344CB8AC3E}">
        <p14:creationId xmlns:p14="http://schemas.microsoft.com/office/powerpoint/2010/main" val="42156191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622C79-46FC-4065-8947-DEC34C0EB999}"/>
              </a:ext>
            </a:extLst>
          </p:cNvPr>
          <p:cNvSpPr>
            <a:spLocks noGrp="1"/>
          </p:cNvSpPr>
          <p:nvPr>
            <p:ph type="body" idx="1"/>
          </p:nvPr>
        </p:nvSpPr>
        <p:spPr>
          <a:xfrm>
            <a:off x="334806" y="866929"/>
            <a:ext cx="11522236" cy="5124141"/>
          </a:xfrm>
        </p:spPr>
        <p:txBody>
          <a:bodyPr/>
          <a:lstStyle/>
          <a:p>
            <a:pPr marL="12700" indent="0" algn="l" rtl="0" fontAlgn="base">
              <a:buNone/>
            </a:pPr>
            <a:r>
              <a:rPr kumimoji="0" lang="en-GB" sz="1400" b="0" i="0" u="none" strike="noStrike" kern="0" cap="none" spc="0" normalizeH="0" baseline="0" noProof="0" dirty="0">
                <a:ln>
                  <a:noFill/>
                </a:ln>
                <a:solidFill>
                  <a:srgbClr val="000000"/>
                </a:solidFill>
                <a:effectLst/>
                <a:uLnTx/>
                <a:uFillTx/>
                <a:latin typeface="Georgia" panose="02040502050405020303" pitchFamily="18" charset="0"/>
                <a:sym typeface="Arial"/>
              </a:rPr>
              <a:t>Describe your business model – revenue model, pricing, customer/pipeline list or additional information you deem relevant. </a:t>
            </a:r>
          </a:p>
          <a:p>
            <a:pPr marL="12700" indent="0" algn="l" rtl="0" fontAlgn="base">
              <a:buNone/>
            </a:pPr>
            <a:r>
              <a:rPr lang="en-GB" sz="1200" i="1" dirty="0">
                <a:solidFill>
                  <a:schemeClr val="bg2">
                    <a:lumMod val="50000"/>
                    <a:lumOff val="50000"/>
                  </a:schemeClr>
                </a:solidFill>
                <a:latin typeface="Georgia" panose="02040502050405020303" pitchFamily="18" charset="0"/>
              </a:rPr>
              <a:t>For example: </a:t>
            </a:r>
          </a:p>
          <a:p>
            <a:pPr marL="12700" indent="0" algn="l" rtl="0" fontAlgn="base">
              <a:buNone/>
            </a:pPr>
            <a:r>
              <a:rPr lang="en-US" sz="1200" i="1" dirty="0">
                <a:solidFill>
                  <a:schemeClr val="bg2">
                    <a:lumMod val="50000"/>
                    <a:lumOff val="50000"/>
                  </a:schemeClr>
                </a:solidFill>
                <a:latin typeface="Georgia" panose="02040502050405020303" pitchFamily="18" charset="0"/>
              </a:rPr>
              <a:t>Are you selling products or commodities i.e. things that need to be source, stored, and shipped?</a:t>
            </a:r>
          </a:p>
          <a:p>
            <a:pPr marL="12700" indent="0" algn="l" rtl="0" fontAlgn="base">
              <a:buNone/>
            </a:pPr>
            <a:r>
              <a:rPr lang="en-US" sz="1200" i="1" dirty="0">
                <a:solidFill>
                  <a:schemeClr val="bg2">
                    <a:lumMod val="50000"/>
                    <a:lumOff val="50000"/>
                  </a:schemeClr>
                </a:solidFill>
                <a:latin typeface="Georgia" panose="02040502050405020303" pitchFamily="18" charset="0"/>
              </a:rPr>
              <a:t>Are you selling services i.e. your time and expertise?</a:t>
            </a:r>
          </a:p>
          <a:p>
            <a:pPr marL="12700" indent="0" algn="l" rtl="0" fontAlgn="base">
              <a:buNone/>
            </a:pPr>
            <a:r>
              <a:rPr lang="en-US" sz="1200" i="1" dirty="0">
                <a:solidFill>
                  <a:schemeClr val="bg2">
                    <a:lumMod val="50000"/>
                    <a:lumOff val="50000"/>
                  </a:schemeClr>
                </a:solidFill>
                <a:latin typeface="Georgia" panose="02040502050405020303" pitchFamily="18" charset="0"/>
              </a:rPr>
              <a:t>Are you selling a combination of time and services? </a:t>
            </a:r>
          </a:p>
          <a:p>
            <a:pPr marL="12700" indent="0" algn="l" rtl="0" fontAlgn="base">
              <a:buNone/>
            </a:pPr>
            <a:r>
              <a:rPr lang="en-US" sz="1200" i="1" dirty="0">
                <a:solidFill>
                  <a:schemeClr val="bg2">
                    <a:lumMod val="50000"/>
                    <a:lumOff val="50000"/>
                  </a:schemeClr>
                </a:solidFill>
                <a:latin typeface="Georgia" panose="02040502050405020303" pitchFamily="18" charset="0"/>
              </a:rPr>
              <a:t>What are the products / services offerings?</a:t>
            </a:r>
          </a:p>
          <a:p>
            <a:pPr marL="1828800" indent="-1816100" algn="l" rtl="0" fontAlgn="base">
              <a:buNone/>
            </a:pPr>
            <a:r>
              <a:rPr lang="en-US" sz="1200" i="1" dirty="0">
                <a:solidFill>
                  <a:schemeClr val="bg2">
                    <a:lumMod val="50000"/>
                    <a:lumOff val="50000"/>
                  </a:schemeClr>
                </a:solidFill>
                <a:latin typeface="Georgia" panose="02040502050405020303" pitchFamily="18" charset="0"/>
              </a:rPr>
              <a:t>Who are you selling to? Government? General public? Business to business? ​</a:t>
            </a:r>
          </a:p>
          <a:p>
            <a:pPr marL="12700" indent="0" algn="l" rtl="0" fontAlgn="base">
              <a:buNone/>
            </a:pPr>
            <a:r>
              <a:rPr lang="en-US" sz="1200" i="1" dirty="0">
                <a:solidFill>
                  <a:schemeClr val="bg2">
                    <a:lumMod val="50000"/>
                    <a:lumOff val="50000"/>
                  </a:schemeClr>
                </a:solidFill>
                <a:latin typeface="Georgia" panose="02040502050405020303" pitchFamily="18" charset="0"/>
              </a:rPr>
              <a:t>What are the prices / fees in each flow? How have you set the prices? </a:t>
            </a:r>
          </a:p>
          <a:p>
            <a:pPr marL="12700" indent="0" algn="l" rtl="0" fontAlgn="base">
              <a:buNone/>
            </a:pPr>
            <a:r>
              <a:rPr lang="en-US" sz="1200" i="1" dirty="0">
                <a:solidFill>
                  <a:schemeClr val="bg2">
                    <a:lumMod val="50000"/>
                    <a:lumOff val="50000"/>
                  </a:schemeClr>
                </a:solidFill>
                <a:latin typeface="Georgia" panose="02040502050405020303" pitchFamily="18" charset="0"/>
              </a:rPr>
              <a:t>How will you charge and how will clients pay?  </a:t>
            </a:r>
          </a:p>
          <a:p>
            <a:pPr marL="12700" indent="0" fontAlgn="base">
              <a:buNone/>
            </a:pPr>
            <a:r>
              <a:rPr lang="en-US" sz="1200" i="1" dirty="0">
                <a:solidFill>
                  <a:schemeClr val="bg2">
                    <a:lumMod val="50000"/>
                    <a:lumOff val="50000"/>
                  </a:schemeClr>
                </a:solidFill>
                <a:latin typeface="Georgia" panose="02040502050405020303" pitchFamily="18" charset="0"/>
              </a:rPr>
              <a:t>What validation has been done on this model​? (e.g. pilot, market research etc.)</a:t>
            </a:r>
          </a:p>
          <a:p>
            <a:pPr marL="12700" indent="0">
              <a:buNone/>
            </a:pPr>
            <a:r>
              <a:rPr lang="en-GB" sz="1200" i="1" dirty="0">
                <a:solidFill>
                  <a:schemeClr val="bg2">
                    <a:lumMod val="50000"/>
                    <a:lumOff val="50000"/>
                  </a:schemeClr>
                </a:solidFill>
                <a:latin typeface="Georgia" panose="02040502050405020303" pitchFamily="18" charset="0"/>
              </a:rPr>
              <a:t>Annexes such as a standard investor / pitch deck can be appended</a:t>
            </a:r>
          </a:p>
          <a:p>
            <a:pPr marL="12700" indent="0">
              <a:buNone/>
            </a:pPr>
            <a:endParaRPr lang="en-GB" sz="1200" i="1" dirty="0">
              <a:solidFill>
                <a:schemeClr val="bg2">
                  <a:lumMod val="50000"/>
                  <a:lumOff val="50000"/>
                </a:schemeClr>
              </a:solidFill>
              <a:latin typeface="Georgia" panose="02040502050405020303" pitchFamily="18" charset="0"/>
            </a:endParaRPr>
          </a:p>
          <a:p>
            <a:pPr marL="12700" indent="0">
              <a:buNone/>
            </a:pPr>
            <a:endParaRPr lang="en-GB" dirty="0"/>
          </a:p>
        </p:txBody>
      </p:sp>
      <p:sp>
        <p:nvSpPr>
          <p:cNvPr id="3" name="Title 2">
            <a:extLst>
              <a:ext uri="{FF2B5EF4-FFF2-40B4-BE49-F238E27FC236}">
                <a16:creationId xmlns:a16="http://schemas.microsoft.com/office/drawing/2014/main" id="{5B07AA7C-6612-4E5B-B6A1-9C3CF29F7F9E}"/>
              </a:ext>
            </a:extLst>
          </p:cNvPr>
          <p:cNvSpPr>
            <a:spLocks noGrp="1"/>
          </p:cNvSpPr>
          <p:nvPr>
            <p:ph type="title"/>
          </p:nvPr>
        </p:nvSpPr>
        <p:spPr/>
        <p:txBody>
          <a:bodyPr/>
          <a:lstStyle/>
          <a:p>
            <a:r>
              <a:rPr lang="en-GB" dirty="0">
                <a:solidFill>
                  <a:srgbClr val="FFC000"/>
                </a:solidFill>
                <a:latin typeface="Georgia" panose="02040502050405020303" pitchFamily="18" charset="0"/>
              </a:rPr>
              <a:t>Business Model </a:t>
            </a:r>
          </a:p>
        </p:txBody>
      </p:sp>
      <p:sp>
        <p:nvSpPr>
          <p:cNvPr id="4" name="Slide Number Placeholder 3">
            <a:extLst>
              <a:ext uri="{FF2B5EF4-FFF2-40B4-BE49-F238E27FC236}">
                <a16:creationId xmlns:a16="http://schemas.microsoft.com/office/drawing/2014/main" id="{4FE80DE7-FEDC-47A5-9141-E97045BC58DA}"/>
              </a:ext>
            </a:extLst>
          </p:cNvPr>
          <p:cNvSpPr>
            <a:spLocks noGrp="1"/>
          </p:cNvSpPr>
          <p:nvPr>
            <p:ph type="sldNum" idx="12"/>
          </p:nvPr>
        </p:nvSpPr>
        <p:spPr/>
        <p:txBody>
          <a:bodyPr/>
          <a:lstStyle/>
          <a:p>
            <a:pPr marL="0" lvl="0" indent="0" algn="r" rtl="0">
              <a:spcBef>
                <a:spcPts val="0"/>
              </a:spcBef>
              <a:spcAft>
                <a:spcPts val="0"/>
              </a:spcAft>
              <a:buNone/>
            </a:pPr>
            <a:r>
              <a:rPr lang="en-GB"/>
              <a:t>- </a:t>
            </a:r>
            <a:fld id="{00000000-1234-1234-1234-123412341234}" type="slidenum">
              <a:rPr lang="en-GB" smtClean="0"/>
              <a:t>21</a:t>
            </a:fld>
            <a:r>
              <a:rPr lang="en-GB"/>
              <a:t> -</a:t>
            </a:r>
            <a:endParaRPr sz="800" dirty="0"/>
          </a:p>
        </p:txBody>
      </p:sp>
    </p:spTree>
    <p:extLst>
      <p:ext uri="{BB962C8B-B14F-4D97-AF65-F5344CB8AC3E}">
        <p14:creationId xmlns:p14="http://schemas.microsoft.com/office/powerpoint/2010/main" val="4071024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622C79-46FC-4065-8947-DEC34C0EB999}"/>
              </a:ext>
            </a:extLst>
          </p:cNvPr>
          <p:cNvSpPr>
            <a:spLocks noGrp="1"/>
          </p:cNvSpPr>
          <p:nvPr>
            <p:ph type="body" idx="1"/>
          </p:nvPr>
        </p:nvSpPr>
        <p:spPr>
          <a:xfrm>
            <a:off x="2099282" y="170093"/>
            <a:ext cx="9112591" cy="817629"/>
          </a:xfrm>
        </p:spPr>
        <p:txBody>
          <a:bodyPr/>
          <a:lstStyle/>
          <a:p>
            <a:pPr marL="12700" indent="0">
              <a:buNone/>
            </a:pPr>
            <a:r>
              <a:rPr kumimoji="0" lang="en-GB" sz="1400" b="0" u="none" strike="noStrike" kern="0" cap="none" spc="0" normalizeH="0" baseline="0" noProof="0" dirty="0">
                <a:ln>
                  <a:noFill/>
                </a:ln>
                <a:solidFill>
                  <a:schemeClr val="tx1"/>
                </a:solidFill>
                <a:effectLst/>
                <a:uLnTx/>
                <a:uFillTx/>
                <a:latin typeface="Georgia" panose="02040502050405020303" pitchFamily="18" charset="0"/>
                <a:sym typeface="Arial"/>
              </a:rPr>
              <a:t>Estimate the financials underpinning your business. This should include your projected Profit and Loss, breakdown of projected sales</a:t>
            </a:r>
            <a:r>
              <a:rPr lang="en-GB" sz="1400" dirty="0">
                <a:solidFill>
                  <a:schemeClr val="tx1"/>
                </a:solidFill>
                <a:latin typeface="Georgia" panose="02040502050405020303" pitchFamily="18" charset="0"/>
              </a:rPr>
              <a:t>, costs,</a:t>
            </a:r>
            <a:r>
              <a:rPr kumimoji="0" lang="en-GB" sz="1400" b="0" u="none" strike="noStrike" kern="0" cap="none" spc="0" normalizeH="0" baseline="0" noProof="0" dirty="0">
                <a:ln>
                  <a:noFill/>
                </a:ln>
                <a:solidFill>
                  <a:schemeClr val="tx1"/>
                </a:solidFill>
                <a:effectLst/>
                <a:uLnTx/>
                <a:uFillTx/>
                <a:latin typeface="Georgia" panose="02040502050405020303" pitchFamily="18" charset="0"/>
                <a:sym typeface="Arial"/>
              </a:rPr>
              <a:t> and cash flow. </a:t>
            </a:r>
          </a:p>
          <a:p>
            <a:pPr marL="12700" indent="0">
              <a:buNone/>
            </a:pPr>
            <a:endParaRPr lang="en-GB" dirty="0"/>
          </a:p>
        </p:txBody>
      </p:sp>
      <p:sp>
        <p:nvSpPr>
          <p:cNvPr id="3" name="Title 2">
            <a:extLst>
              <a:ext uri="{FF2B5EF4-FFF2-40B4-BE49-F238E27FC236}">
                <a16:creationId xmlns:a16="http://schemas.microsoft.com/office/drawing/2014/main" id="{5B07AA7C-6612-4E5B-B6A1-9C3CF29F7F9E}"/>
              </a:ext>
            </a:extLst>
          </p:cNvPr>
          <p:cNvSpPr>
            <a:spLocks noGrp="1"/>
          </p:cNvSpPr>
          <p:nvPr>
            <p:ph type="title"/>
          </p:nvPr>
        </p:nvSpPr>
        <p:spPr>
          <a:xfrm>
            <a:off x="334801" y="170093"/>
            <a:ext cx="11521785" cy="304391"/>
          </a:xfrm>
        </p:spPr>
        <p:txBody>
          <a:bodyPr/>
          <a:lstStyle/>
          <a:p>
            <a:r>
              <a:rPr lang="en-GB" dirty="0">
                <a:solidFill>
                  <a:srgbClr val="FFC000"/>
                </a:solidFill>
                <a:latin typeface="Georgia" panose="02040502050405020303" pitchFamily="18" charset="0"/>
              </a:rPr>
              <a:t>Financials</a:t>
            </a:r>
          </a:p>
        </p:txBody>
      </p:sp>
      <p:sp>
        <p:nvSpPr>
          <p:cNvPr id="4" name="Slide Number Placeholder 3">
            <a:extLst>
              <a:ext uri="{FF2B5EF4-FFF2-40B4-BE49-F238E27FC236}">
                <a16:creationId xmlns:a16="http://schemas.microsoft.com/office/drawing/2014/main" id="{4FE80DE7-FEDC-47A5-9141-E97045BC58DA}"/>
              </a:ext>
            </a:extLst>
          </p:cNvPr>
          <p:cNvSpPr>
            <a:spLocks noGrp="1"/>
          </p:cNvSpPr>
          <p:nvPr>
            <p:ph type="sldNum" idx="12"/>
          </p:nvPr>
        </p:nvSpPr>
        <p:spPr/>
        <p:txBody>
          <a:bodyPr/>
          <a:lstStyle/>
          <a:p>
            <a:pPr marL="0" lvl="0" indent="0" algn="r" rtl="0">
              <a:spcBef>
                <a:spcPts val="0"/>
              </a:spcBef>
              <a:spcAft>
                <a:spcPts val="0"/>
              </a:spcAft>
              <a:buNone/>
            </a:pPr>
            <a:r>
              <a:rPr lang="en-GB"/>
              <a:t>- </a:t>
            </a:r>
            <a:fld id="{00000000-1234-1234-1234-123412341234}" type="slidenum">
              <a:rPr lang="en-GB" smtClean="0"/>
              <a:t>22</a:t>
            </a:fld>
            <a:r>
              <a:rPr lang="en-GB"/>
              <a:t> -</a:t>
            </a:r>
            <a:endParaRPr sz="800" dirty="0"/>
          </a:p>
        </p:txBody>
      </p:sp>
      <p:graphicFrame>
        <p:nvGraphicFramePr>
          <p:cNvPr id="7" name="Table 6">
            <a:extLst>
              <a:ext uri="{FF2B5EF4-FFF2-40B4-BE49-F238E27FC236}">
                <a16:creationId xmlns:a16="http://schemas.microsoft.com/office/drawing/2014/main" id="{6F0F8160-0F07-F9D5-56EF-BD178F1588F8}"/>
              </a:ext>
            </a:extLst>
          </p:cNvPr>
          <p:cNvGraphicFramePr>
            <a:graphicFrameLocks noGrp="1"/>
          </p:cNvGraphicFramePr>
          <p:nvPr>
            <p:extLst>
              <p:ext uri="{D42A27DB-BD31-4B8C-83A1-F6EECF244321}">
                <p14:modId xmlns:p14="http://schemas.microsoft.com/office/powerpoint/2010/main" val="366545372"/>
              </p:ext>
            </p:extLst>
          </p:nvPr>
        </p:nvGraphicFramePr>
        <p:xfrm>
          <a:off x="537999" y="766776"/>
          <a:ext cx="9386611" cy="5708840"/>
        </p:xfrm>
        <a:graphic>
          <a:graphicData uri="http://schemas.openxmlformats.org/drawingml/2006/table">
            <a:tbl>
              <a:tblPr>
                <a:tableStyleId>{C7654D37-9C52-4AB0-A408-50249EE482D8}</a:tableStyleId>
              </a:tblPr>
              <a:tblGrid>
                <a:gridCol w="2953345">
                  <a:extLst>
                    <a:ext uri="{9D8B030D-6E8A-4147-A177-3AD203B41FA5}">
                      <a16:colId xmlns:a16="http://schemas.microsoft.com/office/drawing/2014/main" val="533332784"/>
                    </a:ext>
                  </a:extLst>
                </a:gridCol>
                <a:gridCol w="1618719">
                  <a:extLst>
                    <a:ext uri="{9D8B030D-6E8A-4147-A177-3AD203B41FA5}">
                      <a16:colId xmlns:a16="http://schemas.microsoft.com/office/drawing/2014/main" val="880785751"/>
                    </a:ext>
                  </a:extLst>
                </a:gridCol>
                <a:gridCol w="1609529">
                  <a:extLst>
                    <a:ext uri="{9D8B030D-6E8A-4147-A177-3AD203B41FA5}">
                      <a16:colId xmlns:a16="http://schemas.microsoft.com/office/drawing/2014/main" val="3458812733"/>
                    </a:ext>
                  </a:extLst>
                </a:gridCol>
                <a:gridCol w="1602509">
                  <a:extLst>
                    <a:ext uri="{9D8B030D-6E8A-4147-A177-3AD203B41FA5}">
                      <a16:colId xmlns:a16="http://schemas.microsoft.com/office/drawing/2014/main" val="366713424"/>
                    </a:ext>
                  </a:extLst>
                </a:gridCol>
                <a:gridCol w="1565748">
                  <a:extLst>
                    <a:ext uri="{9D8B030D-6E8A-4147-A177-3AD203B41FA5}">
                      <a16:colId xmlns:a16="http://schemas.microsoft.com/office/drawing/2014/main" val="341677287"/>
                    </a:ext>
                  </a:extLst>
                </a:gridCol>
                <a:gridCol w="36761">
                  <a:extLst>
                    <a:ext uri="{9D8B030D-6E8A-4147-A177-3AD203B41FA5}">
                      <a16:colId xmlns:a16="http://schemas.microsoft.com/office/drawing/2014/main" val="314237867"/>
                    </a:ext>
                  </a:extLst>
                </a:gridCol>
              </a:tblGrid>
              <a:tr h="220055">
                <a:tc>
                  <a:txBody>
                    <a:bodyPr/>
                    <a:lstStyle/>
                    <a:p>
                      <a:pPr algn="l" fontAlgn="t"/>
                      <a:r>
                        <a:rPr lang="en-AU" sz="1400" b="1" u="none" strike="noStrike" dirty="0">
                          <a:effectLst/>
                        </a:rPr>
                        <a:t>Profit and Loss</a:t>
                      </a:r>
                      <a:endParaRPr lang="en-AU" sz="1400" b="1" i="0" u="none" strike="noStrike" dirty="0">
                        <a:solidFill>
                          <a:srgbClr val="000000"/>
                        </a:solidFill>
                        <a:effectLst/>
                        <a:latin typeface="Times New Roman" panose="02020603050405020304" pitchFamily="18" charset="0"/>
                      </a:endParaRPr>
                    </a:p>
                  </a:txBody>
                  <a:tcPr marL="0" marR="0" marT="0" marB="0" anchor="ctr">
                    <a:solidFill>
                      <a:schemeClr val="accent4"/>
                    </a:solidFill>
                  </a:tcPr>
                </a:tc>
                <a:tc>
                  <a:txBody>
                    <a:bodyPr/>
                    <a:lstStyle/>
                    <a:p>
                      <a:endParaRPr lang="en-AU" dirty="0"/>
                    </a:p>
                  </a:txBody>
                  <a:tcPr marL="0" marR="0" marT="0" marB="0" anchor="ctr">
                    <a:solidFill>
                      <a:schemeClr val="accent4"/>
                    </a:solidFill>
                  </a:tcPr>
                </a:tc>
                <a:tc>
                  <a:txBody>
                    <a:bodyPr/>
                    <a:lstStyle/>
                    <a:p>
                      <a:endParaRPr lang="en-US" dirty="0"/>
                    </a:p>
                  </a:txBody>
                  <a:tcPr marL="0" marR="0" marT="0" marB="0" anchor="ctr">
                    <a:solidFill>
                      <a:schemeClr val="accent4"/>
                    </a:solidFill>
                  </a:tcPr>
                </a:tc>
                <a:tc>
                  <a:txBody>
                    <a:bodyPr/>
                    <a:lstStyle/>
                    <a:p>
                      <a:endParaRPr lang="en-US" dirty="0"/>
                    </a:p>
                  </a:txBody>
                  <a:tcPr marL="0" marR="0" marT="0" marB="0" anchor="ctr">
                    <a:solidFill>
                      <a:schemeClr val="accent4"/>
                    </a:solidFill>
                  </a:tcPr>
                </a:tc>
                <a:tc>
                  <a:txBody>
                    <a:bodyPr/>
                    <a:lstStyle/>
                    <a:p>
                      <a:endParaRPr lang="en-US" dirty="0"/>
                    </a:p>
                  </a:txBody>
                  <a:tcPr marL="0" marR="0" marT="0" marB="0" anchor="ctr">
                    <a:solidFill>
                      <a:schemeClr val="accent4"/>
                    </a:solidFill>
                  </a:tcPr>
                </a:tc>
                <a:tc>
                  <a:txBody>
                    <a:bodyPr/>
                    <a:lstStyle/>
                    <a:p>
                      <a:pPr algn="l" fontAlgn="t"/>
                      <a:endParaRPr lang="en-AU" sz="1400" b="1" i="0" u="none" strike="noStrike" dirty="0">
                        <a:solidFill>
                          <a:srgbClr val="000000"/>
                        </a:solidFill>
                        <a:effectLst/>
                        <a:latin typeface="Times New Roman" panose="02020603050405020304" pitchFamily="18" charset="0"/>
                      </a:endParaRPr>
                    </a:p>
                  </a:txBody>
                  <a:tcPr marL="0" marR="0" marT="0" marB="0" anchor="ctr">
                    <a:solidFill>
                      <a:schemeClr val="accent4"/>
                    </a:solidFill>
                  </a:tcPr>
                </a:tc>
                <a:extLst>
                  <a:ext uri="{0D108BD9-81ED-4DB2-BD59-A6C34878D82A}">
                    <a16:rowId xmlns:a16="http://schemas.microsoft.com/office/drawing/2014/main" val="3610509198"/>
                  </a:ext>
                </a:extLst>
              </a:tr>
              <a:tr h="229755">
                <a:tc>
                  <a:txBody>
                    <a:bodyPr/>
                    <a:lstStyle/>
                    <a:p>
                      <a:pPr algn="l" fontAlgn="ctr"/>
                      <a:r>
                        <a:rPr lang="en-AU" sz="1000" u="none" strike="noStrike" dirty="0">
                          <a:effectLst/>
                        </a:rPr>
                        <a:t>Income</a:t>
                      </a:r>
                      <a:endParaRPr lang="en-AU" sz="1000" b="1" i="0" u="none" strike="noStrike" dirty="0">
                        <a:solidFill>
                          <a:srgbClr val="FFFFFF"/>
                        </a:solidFill>
                        <a:effectLst/>
                        <a:latin typeface="Arial" panose="020B0604020202020204" pitchFamily="34" charset="0"/>
                      </a:endParaRPr>
                    </a:p>
                  </a:txBody>
                  <a:tcPr marL="0" marR="0" marT="0" marB="0" anchor="ctr">
                    <a:solidFill>
                      <a:schemeClr val="accent4"/>
                    </a:solidFill>
                  </a:tcPr>
                </a:tc>
                <a:tc>
                  <a:txBody>
                    <a:bodyPr/>
                    <a:lstStyle/>
                    <a:p>
                      <a:pPr algn="ctr" fontAlgn="ctr"/>
                      <a:r>
                        <a:rPr lang="en-AU" sz="1000" b="1" i="0" u="none" strike="noStrike" dirty="0" err="1">
                          <a:solidFill>
                            <a:schemeClr val="tx1"/>
                          </a:solidFill>
                          <a:effectLst/>
                          <a:latin typeface="Arial" panose="020B0604020202020204" pitchFamily="34" charset="0"/>
                        </a:rPr>
                        <a:t>Qtr</a:t>
                      </a:r>
                      <a:r>
                        <a:rPr lang="en-AU" sz="1000" b="1" i="0" u="none" strike="noStrike" dirty="0">
                          <a:solidFill>
                            <a:schemeClr val="tx1"/>
                          </a:solidFill>
                          <a:effectLst/>
                          <a:latin typeface="Arial" panose="020B0604020202020204" pitchFamily="34" charset="0"/>
                        </a:rPr>
                        <a:t> 1</a:t>
                      </a:r>
                    </a:p>
                  </a:txBody>
                  <a:tcPr marL="0" marR="0" marT="0" marB="0" anchor="ctr">
                    <a:solidFill>
                      <a:schemeClr val="accent4"/>
                    </a:solidFill>
                  </a:tcPr>
                </a:tc>
                <a:tc>
                  <a:txBody>
                    <a:bodyPr/>
                    <a:lstStyle/>
                    <a:p>
                      <a:pPr algn="ctr" fontAlgn="ctr"/>
                      <a:r>
                        <a:rPr lang="en-AU" sz="1000" b="1" i="0" u="none" strike="noStrike" dirty="0" err="1">
                          <a:solidFill>
                            <a:schemeClr val="tx1"/>
                          </a:solidFill>
                          <a:effectLst/>
                          <a:latin typeface="Arial" panose="020B0604020202020204" pitchFamily="34" charset="0"/>
                        </a:rPr>
                        <a:t>Qtr</a:t>
                      </a:r>
                      <a:r>
                        <a:rPr lang="en-AU" sz="1000" b="1" i="0" u="none" strike="noStrike" dirty="0">
                          <a:solidFill>
                            <a:schemeClr val="tx1"/>
                          </a:solidFill>
                          <a:effectLst/>
                          <a:latin typeface="Arial" panose="020B0604020202020204" pitchFamily="34" charset="0"/>
                        </a:rPr>
                        <a:t> 2</a:t>
                      </a:r>
                    </a:p>
                  </a:txBody>
                  <a:tcPr marL="0" marR="0" marT="0" marB="0" anchor="ctr">
                    <a:solidFill>
                      <a:schemeClr val="accent4"/>
                    </a:solidFill>
                  </a:tcPr>
                </a:tc>
                <a:tc>
                  <a:txBody>
                    <a:bodyPr/>
                    <a:lstStyle/>
                    <a:p>
                      <a:pPr algn="ctr" fontAlgn="ctr"/>
                      <a:r>
                        <a:rPr lang="en-AU" sz="1000" b="1" i="0" u="none" strike="noStrike" dirty="0" err="1">
                          <a:solidFill>
                            <a:schemeClr val="tx1"/>
                          </a:solidFill>
                          <a:effectLst/>
                          <a:latin typeface="Arial" panose="020B0604020202020204" pitchFamily="34" charset="0"/>
                        </a:rPr>
                        <a:t>Qtr</a:t>
                      </a:r>
                      <a:r>
                        <a:rPr lang="en-AU" sz="1000" b="1" i="0" u="none" strike="noStrike" dirty="0">
                          <a:solidFill>
                            <a:schemeClr val="tx1"/>
                          </a:solidFill>
                          <a:effectLst/>
                          <a:latin typeface="Arial" panose="020B0604020202020204" pitchFamily="34" charset="0"/>
                        </a:rPr>
                        <a:t> 3</a:t>
                      </a:r>
                    </a:p>
                  </a:txBody>
                  <a:tcPr marL="0" marR="0" marT="0" marB="0" anchor="ctr">
                    <a:solidFill>
                      <a:schemeClr val="accent4"/>
                    </a:solidFill>
                  </a:tcPr>
                </a:tc>
                <a:tc gridSpan="2">
                  <a:txBody>
                    <a:bodyPr/>
                    <a:lstStyle/>
                    <a:p>
                      <a:pPr algn="ctr" fontAlgn="ctr"/>
                      <a:r>
                        <a:rPr lang="en-AU" sz="1000" b="1" i="0" u="none" strike="noStrike" dirty="0" err="1">
                          <a:solidFill>
                            <a:schemeClr val="tx1"/>
                          </a:solidFill>
                          <a:effectLst/>
                          <a:latin typeface="Arial" panose="020B0604020202020204" pitchFamily="34" charset="0"/>
                        </a:rPr>
                        <a:t>Qtr</a:t>
                      </a:r>
                      <a:r>
                        <a:rPr lang="en-AU" sz="1000" b="1" i="0" u="none" strike="noStrike" dirty="0">
                          <a:solidFill>
                            <a:schemeClr val="tx1"/>
                          </a:solidFill>
                          <a:effectLst/>
                          <a:latin typeface="Arial" panose="020B0604020202020204" pitchFamily="34" charset="0"/>
                        </a:rPr>
                        <a:t> 4</a:t>
                      </a:r>
                    </a:p>
                  </a:txBody>
                  <a:tcPr marL="0" marR="0" marT="0" marB="0" anchor="ctr">
                    <a:solidFill>
                      <a:schemeClr val="accent4"/>
                    </a:solidFill>
                  </a:tcPr>
                </a:tc>
                <a:tc hMerge="1">
                  <a:txBody>
                    <a:bodyPr/>
                    <a:lstStyle/>
                    <a:p>
                      <a:endParaRPr lang="en-US"/>
                    </a:p>
                  </a:txBody>
                  <a:tcPr/>
                </a:tc>
                <a:extLst>
                  <a:ext uri="{0D108BD9-81ED-4DB2-BD59-A6C34878D82A}">
                    <a16:rowId xmlns:a16="http://schemas.microsoft.com/office/drawing/2014/main" val="2624967052"/>
                  </a:ext>
                </a:extLst>
              </a:tr>
              <a:tr h="209014">
                <a:tc>
                  <a:txBody>
                    <a:bodyPr/>
                    <a:lstStyle/>
                    <a:p>
                      <a:pPr algn="l" fontAlgn="ctr"/>
                      <a:r>
                        <a:rPr lang="en-AU" sz="1000" u="none" strike="noStrike" dirty="0">
                          <a:effectLst/>
                        </a:rPr>
                        <a:t>Sales/Income</a:t>
                      </a:r>
                      <a:endParaRPr lang="en-AU" sz="1000" b="0" i="0" u="none" strike="noStrike" dirty="0">
                        <a:solidFill>
                          <a:srgbClr val="000000"/>
                        </a:solidFill>
                        <a:effectLst/>
                        <a:latin typeface="Arial" panose="020B0604020202020204" pitchFamily="34" charset="0"/>
                      </a:endParaRPr>
                    </a:p>
                  </a:txBody>
                  <a:tcPr marL="0" marR="0" marT="0" marB="0" anchor="ctr">
                    <a:solidFill>
                      <a:schemeClr val="accent6">
                        <a:lumMod val="20000"/>
                        <a:lumOff val="80000"/>
                      </a:schemeClr>
                    </a:solidFill>
                  </a:tcPr>
                </a:tc>
                <a:tc>
                  <a:txBody>
                    <a:bodyPr/>
                    <a:lstStyle/>
                    <a:p>
                      <a:pPr algn="r" fontAlgn="ctr"/>
                      <a:endParaRPr lang="en-AU" sz="1000" b="0" i="0" u="none" strike="noStrike" dirty="0">
                        <a:solidFill>
                          <a:srgbClr val="000000"/>
                        </a:solidFill>
                        <a:effectLst/>
                        <a:latin typeface="Arial" panose="020B0604020202020204" pitchFamily="34" charset="0"/>
                      </a:endParaRPr>
                    </a:p>
                  </a:txBody>
                  <a:tcPr marL="0" marR="0" marT="0" marB="0" anchor="ctr">
                    <a:solidFill>
                      <a:schemeClr val="accent6">
                        <a:lumMod val="20000"/>
                        <a:lumOff val="80000"/>
                      </a:schemeClr>
                    </a:solidFill>
                  </a:tcPr>
                </a:tc>
                <a:tc>
                  <a:txBody>
                    <a:bodyPr/>
                    <a:lstStyle/>
                    <a:p>
                      <a:pPr algn="r" fontAlgn="ctr"/>
                      <a:endParaRPr lang="en-AU" sz="1000" b="0" i="0" u="none" strike="noStrike" dirty="0">
                        <a:solidFill>
                          <a:srgbClr val="000000"/>
                        </a:solidFill>
                        <a:effectLst/>
                        <a:latin typeface="Arial" panose="020B0604020202020204" pitchFamily="34" charset="0"/>
                      </a:endParaRPr>
                    </a:p>
                  </a:txBody>
                  <a:tcPr marL="0" marR="0" marT="0" marB="0" anchor="ctr">
                    <a:solidFill>
                      <a:schemeClr val="accent6">
                        <a:lumMod val="20000"/>
                        <a:lumOff val="80000"/>
                      </a:schemeClr>
                    </a:solidFill>
                  </a:tcPr>
                </a:tc>
                <a:tc>
                  <a:txBody>
                    <a:bodyPr/>
                    <a:lstStyle/>
                    <a:p>
                      <a:pPr algn="r" fontAlgn="ctr"/>
                      <a:endParaRPr lang="en-AU" sz="1000" b="0" i="0" u="none" strike="noStrike" dirty="0">
                        <a:solidFill>
                          <a:srgbClr val="000000"/>
                        </a:solidFill>
                        <a:effectLst/>
                        <a:latin typeface="Arial" panose="020B0604020202020204" pitchFamily="34" charset="0"/>
                      </a:endParaRPr>
                    </a:p>
                  </a:txBody>
                  <a:tcPr marL="0" marR="0" marT="0" marB="0" anchor="ctr">
                    <a:solidFill>
                      <a:schemeClr val="accent6">
                        <a:lumMod val="20000"/>
                        <a:lumOff val="80000"/>
                      </a:schemeClr>
                    </a:solidFill>
                  </a:tcPr>
                </a:tc>
                <a:tc gridSpan="2">
                  <a:txBody>
                    <a:bodyPr/>
                    <a:lstStyle/>
                    <a:p>
                      <a:pPr algn="r" fontAlgn="ctr"/>
                      <a:endParaRPr lang="en-AU" sz="1000" b="0" i="0" u="none" strike="noStrike" dirty="0">
                        <a:solidFill>
                          <a:srgbClr val="000000"/>
                        </a:solidFill>
                        <a:effectLst/>
                        <a:latin typeface="Arial" panose="020B0604020202020204" pitchFamily="34" charset="0"/>
                      </a:endParaRPr>
                    </a:p>
                  </a:txBody>
                  <a:tcPr marL="0" marR="0" marT="0" marB="0" anchor="ctr">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3028204661"/>
                  </a:ext>
                </a:extLst>
              </a:tr>
              <a:tr h="157182">
                <a:tc>
                  <a:txBody>
                    <a:bodyPr/>
                    <a:lstStyle/>
                    <a:p>
                      <a:pPr algn="l" fontAlgn="ctr"/>
                      <a:r>
                        <a:rPr lang="en-AU" sz="1000" u="none" strike="noStrike" dirty="0">
                          <a:effectLst/>
                        </a:rPr>
                        <a:t>Less: Sales Return</a:t>
                      </a:r>
                      <a:endParaRPr lang="en-AU" sz="1000" b="0" i="0" u="none" strike="noStrike" dirty="0">
                        <a:solidFill>
                          <a:srgbClr val="000000"/>
                        </a:solidFill>
                        <a:effectLst/>
                        <a:latin typeface="Arial" panose="020B0604020202020204" pitchFamily="34" charset="0"/>
                      </a:endParaRPr>
                    </a:p>
                  </a:txBody>
                  <a:tcPr marL="0" marR="0" marT="0" marB="0" anchor="ctr">
                    <a:solidFill>
                      <a:schemeClr val="accent6">
                        <a:lumMod val="20000"/>
                        <a:lumOff val="80000"/>
                      </a:schemeClr>
                    </a:solidFill>
                  </a:tcPr>
                </a:tc>
                <a:tc>
                  <a:txBody>
                    <a:bodyPr/>
                    <a:lstStyle/>
                    <a:p>
                      <a:pPr algn="r" fontAlgn="ctr"/>
                      <a:endParaRPr lang="en-AU" sz="1000" b="0" i="0" u="none" strike="noStrike" dirty="0">
                        <a:solidFill>
                          <a:srgbClr val="000000"/>
                        </a:solidFill>
                        <a:effectLst/>
                        <a:latin typeface="Arial" panose="020B0604020202020204" pitchFamily="34" charset="0"/>
                      </a:endParaRPr>
                    </a:p>
                  </a:txBody>
                  <a:tcPr marL="0" marR="0" marT="0" marB="0" anchor="ctr">
                    <a:solidFill>
                      <a:schemeClr val="accent6">
                        <a:lumMod val="20000"/>
                        <a:lumOff val="80000"/>
                      </a:schemeClr>
                    </a:solidFill>
                  </a:tcPr>
                </a:tc>
                <a:tc>
                  <a:txBody>
                    <a:bodyPr/>
                    <a:lstStyle/>
                    <a:p>
                      <a:pPr algn="r" fontAlgn="ctr"/>
                      <a:endParaRPr lang="en-AU" sz="1000" b="0" i="0" u="none" strike="noStrike" dirty="0">
                        <a:solidFill>
                          <a:srgbClr val="000000"/>
                        </a:solidFill>
                        <a:effectLst/>
                        <a:latin typeface="Arial" panose="020B0604020202020204" pitchFamily="34" charset="0"/>
                      </a:endParaRPr>
                    </a:p>
                  </a:txBody>
                  <a:tcPr marL="0" marR="0" marT="0" marB="0" anchor="ctr">
                    <a:solidFill>
                      <a:schemeClr val="accent6">
                        <a:lumMod val="20000"/>
                        <a:lumOff val="80000"/>
                      </a:schemeClr>
                    </a:solidFill>
                  </a:tcPr>
                </a:tc>
                <a:tc>
                  <a:txBody>
                    <a:bodyPr/>
                    <a:lstStyle/>
                    <a:p>
                      <a:pPr algn="r" fontAlgn="ctr"/>
                      <a:endParaRPr lang="en-AU" sz="1000" b="0" i="0" u="none" strike="noStrike" dirty="0">
                        <a:solidFill>
                          <a:srgbClr val="000000"/>
                        </a:solidFill>
                        <a:effectLst/>
                        <a:latin typeface="Arial" panose="020B0604020202020204" pitchFamily="34" charset="0"/>
                      </a:endParaRPr>
                    </a:p>
                  </a:txBody>
                  <a:tcPr marL="0" marR="0" marT="0" marB="0" anchor="ctr">
                    <a:solidFill>
                      <a:schemeClr val="accent6">
                        <a:lumMod val="20000"/>
                        <a:lumOff val="80000"/>
                      </a:schemeClr>
                    </a:solidFill>
                  </a:tcPr>
                </a:tc>
                <a:tc gridSpan="2">
                  <a:txBody>
                    <a:bodyPr/>
                    <a:lstStyle/>
                    <a:p>
                      <a:pPr algn="r" fontAlgn="ctr"/>
                      <a:endParaRPr lang="en-AU" sz="1000" b="0" i="0" u="none" strike="noStrike" dirty="0">
                        <a:solidFill>
                          <a:srgbClr val="000000"/>
                        </a:solidFill>
                        <a:effectLst/>
                        <a:latin typeface="Arial" panose="020B0604020202020204" pitchFamily="34" charset="0"/>
                      </a:endParaRPr>
                    </a:p>
                  </a:txBody>
                  <a:tcPr marL="0" marR="0" marT="0" marB="0" anchor="ctr">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3493020650"/>
                  </a:ext>
                </a:extLst>
              </a:tr>
              <a:tr h="157182">
                <a:tc>
                  <a:txBody>
                    <a:bodyPr/>
                    <a:lstStyle/>
                    <a:p>
                      <a:pPr algn="l" fontAlgn="ctr"/>
                      <a:r>
                        <a:rPr lang="en-AU" sz="1000" u="none" strike="noStrike">
                          <a:effectLst/>
                        </a:rPr>
                        <a:t>Less: Discounts and Allowances</a:t>
                      </a:r>
                      <a:endParaRPr lang="en-AU" sz="1000" b="0" i="0" u="none" strike="noStrike">
                        <a:solidFill>
                          <a:srgbClr val="000000"/>
                        </a:solidFill>
                        <a:effectLst/>
                        <a:latin typeface="Arial" panose="020B0604020202020204" pitchFamily="34" charset="0"/>
                      </a:endParaRPr>
                    </a:p>
                  </a:txBody>
                  <a:tcPr marL="0" marR="0" marT="0" marB="0" anchor="ctr">
                    <a:solidFill>
                      <a:schemeClr val="accent6">
                        <a:lumMod val="20000"/>
                        <a:lumOff val="80000"/>
                      </a:schemeClr>
                    </a:solidFill>
                  </a:tcPr>
                </a:tc>
                <a:tc>
                  <a:txBody>
                    <a:bodyPr/>
                    <a:lstStyle/>
                    <a:p>
                      <a:pPr algn="r" fontAlgn="ctr"/>
                      <a:endParaRPr lang="en-AU" sz="1000" b="0" i="0" u="none" strike="noStrike" dirty="0">
                        <a:solidFill>
                          <a:srgbClr val="000000"/>
                        </a:solidFill>
                        <a:effectLst/>
                        <a:latin typeface="Arial" panose="020B0604020202020204" pitchFamily="34" charset="0"/>
                      </a:endParaRPr>
                    </a:p>
                  </a:txBody>
                  <a:tcPr marL="0" marR="0" marT="0" marB="0" anchor="ctr">
                    <a:solidFill>
                      <a:schemeClr val="accent6">
                        <a:lumMod val="20000"/>
                        <a:lumOff val="80000"/>
                      </a:schemeClr>
                    </a:solidFill>
                  </a:tcPr>
                </a:tc>
                <a:tc>
                  <a:txBody>
                    <a:bodyPr/>
                    <a:lstStyle/>
                    <a:p>
                      <a:pPr algn="r" fontAlgn="ctr"/>
                      <a:endParaRPr lang="en-AU" sz="1000" b="0" i="0" u="none" strike="noStrike" dirty="0">
                        <a:solidFill>
                          <a:srgbClr val="000000"/>
                        </a:solidFill>
                        <a:effectLst/>
                        <a:latin typeface="Arial" panose="020B0604020202020204" pitchFamily="34" charset="0"/>
                      </a:endParaRPr>
                    </a:p>
                  </a:txBody>
                  <a:tcPr marL="0" marR="0" marT="0" marB="0" anchor="ctr">
                    <a:solidFill>
                      <a:schemeClr val="accent6">
                        <a:lumMod val="20000"/>
                        <a:lumOff val="80000"/>
                      </a:schemeClr>
                    </a:solidFill>
                  </a:tcPr>
                </a:tc>
                <a:tc>
                  <a:txBody>
                    <a:bodyPr/>
                    <a:lstStyle/>
                    <a:p>
                      <a:pPr algn="r" fontAlgn="ctr"/>
                      <a:endParaRPr lang="en-AU" sz="1000" b="0" i="0" u="none" strike="noStrike" dirty="0">
                        <a:solidFill>
                          <a:srgbClr val="000000"/>
                        </a:solidFill>
                        <a:effectLst/>
                        <a:latin typeface="Arial" panose="020B0604020202020204" pitchFamily="34" charset="0"/>
                      </a:endParaRPr>
                    </a:p>
                  </a:txBody>
                  <a:tcPr marL="0" marR="0" marT="0" marB="0" anchor="ctr">
                    <a:solidFill>
                      <a:schemeClr val="accent6">
                        <a:lumMod val="20000"/>
                        <a:lumOff val="80000"/>
                      </a:schemeClr>
                    </a:solidFill>
                  </a:tcPr>
                </a:tc>
                <a:tc gridSpan="2">
                  <a:txBody>
                    <a:bodyPr/>
                    <a:lstStyle/>
                    <a:p>
                      <a:pPr algn="r" fontAlgn="ctr"/>
                      <a:endParaRPr lang="en-AU" sz="1000" b="0" i="0" u="none" strike="noStrike" dirty="0">
                        <a:solidFill>
                          <a:srgbClr val="000000"/>
                        </a:solidFill>
                        <a:effectLst/>
                        <a:latin typeface="Arial" panose="020B0604020202020204" pitchFamily="34" charset="0"/>
                      </a:endParaRPr>
                    </a:p>
                  </a:txBody>
                  <a:tcPr marL="0" marR="0" marT="0" marB="0" anchor="ctr">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1908065143"/>
                  </a:ext>
                </a:extLst>
              </a:tr>
              <a:tr h="334865">
                <a:tc>
                  <a:txBody>
                    <a:bodyPr/>
                    <a:lstStyle/>
                    <a:p>
                      <a:pPr algn="l" fontAlgn="ctr"/>
                      <a:r>
                        <a:rPr lang="en-US" sz="1000" u="none" strike="noStrike" dirty="0">
                          <a:effectLst/>
                        </a:rPr>
                        <a:t>Cost of Sales</a:t>
                      </a:r>
                      <a:endParaRPr lang="en-US" sz="1000" b="1" i="0" u="none" strike="noStrike" dirty="0">
                        <a:solidFill>
                          <a:srgbClr val="FFFFFF"/>
                        </a:solidFill>
                        <a:effectLst/>
                        <a:latin typeface="Arial" panose="020B0604020202020204" pitchFamily="34" charset="0"/>
                      </a:endParaRPr>
                    </a:p>
                  </a:txBody>
                  <a:tcPr marL="0" marR="0" marT="0" marB="0" anchor="ctr">
                    <a:solidFill>
                      <a:schemeClr val="accent4"/>
                    </a:solidFill>
                  </a:tcPr>
                </a:tc>
                <a:tc>
                  <a:txBody>
                    <a:bodyPr/>
                    <a:lstStyle/>
                    <a:p>
                      <a:pPr algn="r" fontAlgn="ctr"/>
                      <a:endParaRPr lang="en-AU" sz="1000" b="1" i="0" u="none" strike="noStrike" dirty="0">
                        <a:solidFill>
                          <a:srgbClr val="FFFFFF"/>
                        </a:solidFill>
                        <a:effectLst/>
                        <a:latin typeface="Arial" panose="020B0604020202020204" pitchFamily="34" charset="0"/>
                      </a:endParaRPr>
                    </a:p>
                  </a:txBody>
                  <a:tcPr marL="0" marR="0" marT="0" marB="0" anchor="ctr">
                    <a:solidFill>
                      <a:schemeClr val="accent4"/>
                    </a:solidFill>
                  </a:tcPr>
                </a:tc>
                <a:tc>
                  <a:txBody>
                    <a:bodyPr/>
                    <a:lstStyle/>
                    <a:p>
                      <a:pPr algn="r" fontAlgn="ctr"/>
                      <a:endParaRPr lang="en-AU" sz="1000" b="1" i="0" u="none" strike="noStrike" dirty="0">
                        <a:solidFill>
                          <a:srgbClr val="FFFFFF"/>
                        </a:solidFill>
                        <a:effectLst/>
                        <a:latin typeface="Arial" panose="020B0604020202020204" pitchFamily="34" charset="0"/>
                      </a:endParaRPr>
                    </a:p>
                  </a:txBody>
                  <a:tcPr marL="0" marR="0" marT="0" marB="0" anchor="ctr">
                    <a:solidFill>
                      <a:schemeClr val="accent4"/>
                    </a:solidFill>
                  </a:tcPr>
                </a:tc>
                <a:tc>
                  <a:txBody>
                    <a:bodyPr/>
                    <a:lstStyle/>
                    <a:p>
                      <a:pPr algn="r" fontAlgn="ctr"/>
                      <a:endParaRPr lang="en-AU" sz="1000" b="1" i="0" u="none" strike="noStrike" dirty="0">
                        <a:solidFill>
                          <a:srgbClr val="FFFFFF"/>
                        </a:solidFill>
                        <a:effectLst/>
                        <a:latin typeface="Arial" panose="020B0604020202020204" pitchFamily="34" charset="0"/>
                      </a:endParaRPr>
                    </a:p>
                  </a:txBody>
                  <a:tcPr marL="0" marR="0" marT="0" marB="0" anchor="ctr">
                    <a:solidFill>
                      <a:schemeClr val="accent4"/>
                    </a:solidFill>
                  </a:tcPr>
                </a:tc>
                <a:tc gridSpan="2">
                  <a:txBody>
                    <a:bodyPr/>
                    <a:lstStyle/>
                    <a:p>
                      <a:pPr algn="r" fontAlgn="ctr"/>
                      <a:endParaRPr lang="en-AU" sz="1000" b="1" i="0" u="none" strike="noStrike" dirty="0">
                        <a:solidFill>
                          <a:srgbClr val="FFFFFF"/>
                        </a:solidFill>
                        <a:effectLst/>
                        <a:latin typeface="Arial" panose="020B0604020202020204" pitchFamily="34" charset="0"/>
                      </a:endParaRPr>
                    </a:p>
                  </a:txBody>
                  <a:tcPr marL="0" marR="0" marT="0" marB="0" anchor="ctr">
                    <a:solidFill>
                      <a:schemeClr val="accent4"/>
                    </a:solidFill>
                  </a:tcPr>
                </a:tc>
                <a:tc hMerge="1">
                  <a:txBody>
                    <a:bodyPr/>
                    <a:lstStyle/>
                    <a:p>
                      <a:endParaRPr lang="en-US"/>
                    </a:p>
                  </a:txBody>
                  <a:tcPr/>
                </a:tc>
                <a:extLst>
                  <a:ext uri="{0D108BD9-81ED-4DB2-BD59-A6C34878D82A}">
                    <a16:rowId xmlns:a16="http://schemas.microsoft.com/office/drawing/2014/main" val="1244143933"/>
                  </a:ext>
                </a:extLst>
              </a:tr>
              <a:tr h="157182">
                <a:tc>
                  <a:txBody>
                    <a:bodyPr/>
                    <a:lstStyle/>
                    <a:p>
                      <a:pPr algn="l" fontAlgn="ctr"/>
                      <a:r>
                        <a:rPr lang="en-AU" sz="1000" u="none" strike="noStrike">
                          <a:effectLst/>
                        </a:rPr>
                        <a:t>Materials</a:t>
                      </a:r>
                      <a:endParaRPr lang="en-AU" sz="1000" b="0" i="0" u="none" strike="noStrike">
                        <a:solidFill>
                          <a:srgbClr val="000000"/>
                        </a:solidFill>
                        <a:effectLst/>
                        <a:latin typeface="Arial" panose="020B0604020202020204" pitchFamily="34" charset="0"/>
                      </a:endParaRPr>
                    </a:p>
                  </a:txBody>
                  <a:tcPr marL="0" marR="0" marT="0" marB="0" anchor="ctr">
                    <a:solidFill>
                      <a:schemeClr val="accent6">
                        <a:lumMod val="20000"/>
                        <a:lumOff val="80000"/>
                      </a:schemeClr>
                    </a:solidFill>
                  </a:tcPr>
                </a:tc>
                <a:tc>
                  <a:txBody>
                    <a:bodyPr/>
                    <a:lstStyle/>
                    <a:p>
                      <a:pPr algn="r" fontAlgn="ctr"/>
                      <a:endParaRPr lang="en-AU" sz="1000" b="0" i="0" u="none" strike="noStrike" dirty="0">
                        <a:solidFill>
                          <a:srgbClr val="000000"/>
                        </a:solidFill>
                        <a:effectLst/>
                        <a:latin typeface="Arial" panose="020B0604020202020204" pitchFamily="34" charset="0"/>
                      </a:endParaRPr>
                    </a:p>
                  </a:txBody>
                  <a:tcPr marL="0" marR="0" marT="0" marB="0" anchor="ctr">
                    <a:solidFill>
                      <a:schemeClr val="accent6">
                        <a:lumMod val="20000"/>
                        <a:lumOff val="80000"/>
                      </a:schemeClr>
                    </a:solidFill>
                  </a:tcPr>
                </a:tc>
                <a:tc>
                  <a:txBody>
                    <a:bodyPr/>
                    <a:lstStyle/>
                    <a:p>
                      <a:pPr algn="r" fontAlgn="ctr"/>
                      <a:endParaRPr lang="en-AU" sz="1000" b="0" i="0" u="none" strike="noStrike" dirty="0">
                        <a:solidFill>
                          <a:srgbClr val="000000"/>
                        </a:solidFill>
                        <a:effectLst/>
                        <a:latin typeface="Arial" panose="020B0604020202020204" pitchFamily="34" charset="0"/>
                      </a:endParaRPr>
                    </a:p>
                  </a:txBody>
                  <a:tcPr marL="0" marR="0" marT="0" marB="0" anchor="ctr">
                    <a:solidFill>
                      <a:schemeClr val="accent6">
                        <a:lumMod val="20000"/>
                        <a:lumOff val="80000"/>
                      </a:schemeClr>
                    </a:solidFill>
                  </a:tcPr>
                </a:tc>
                <a:tc>
                  <a:txBody>
                    <a:bodyPr/>
                    <a:lstStyle/>
                    <a:p>
                      <a:pPr algn="r" fontAlgn="ctr"/>
                      <a:endParaRPr lang="en-AU" sz="1000" b="0" i="0" u="none" strike="noStrike" dirty="0">
                        <a:solidFill>
                          <a:srgbClr val="000000"/>
                        </a:solidFill>
                        <a:effectLst/>
                        <a:latin typeface="Arial" panose="020B0604020202020204" pitchFamily="34" charset="0"/>
                      </a:endParaRPr>
                    </a:p>
                  </a:txBody>
                  <a:tcPr marL="0" marR="0" marT="0" marB="0" anchor="ctr">
                    <a:solidFill>
                      <a:schemeClr val="accent6">
                        <a:lumMod val="20000"/>
                        <a:lumOff val="80000"/>
                      </a:schemeClr>
                    </a:solidFill>
                  </a:tcPr>
                </a:tc>
                <a:tc gridSpan="2">
                  <a:txBody>
                    <a:bodyPr/>
                    <a:lstStyle/>
                    <a:p>
                      <a:pPr algn="r" fontAlgn="ctr"/>
                      <a:endParaRPr lang="en-AU" sz="1000" b="0" i="0" u="none" strike="noStrike" dirty="0">
                        <a:solidFill>
                          <a:srgbClr val="000000"/>
                        </a:solidFill>
                        <a:effectLst/>
                        <a:latin typeface="Arial" panose="020B0604020202020204" pitchFamily="34" charset="0"/>
                      </a:endParaRPr>
                    </a:p>
                  </a:txBody>
                  <a:tcPr marL="0" marR="0" marT="0" marB="0" anchor="ctr">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1467335919"/>
                  </a:ext>
                </a:extLst>
              </a:tr>
              <a:tr h="157182">
                <a:tc>
                  <a:txBody>
                    <a:bodyPr/>
                    <a:lstStyle/>
                    <a:p>
                      <a:pPr algn="l" fontAlgn="ctr"/>
                      <a:r>
                        <a:rPr lang="en-AU" sz="1000" u="none" strike="noStrike" dirty="0">
                          <a:effectLst/>
                        </a:rPr>
                        <a:t>Labor</a:t>
                      </a:r>
                      <a:endParaRPr lang="en-AU" sz="1000" b="0" i="0" u="none" strike="noStrike" dirty="0">
                        <a:solidFill>
                          <a:srgbClr val="000000"/>
                        </a:solidFill>
                        <a:effectLst/>
                        <a:latin typeface="Arial" panose="020B0604020202020204" pitchFamily="34" charset="0"/>
                      </a:endParaRPr>
                    </a:p>
                  </a:txBody>
                  <a:tcPr marL="0" marR="0" marT="0" marB="0" anchor="ctr">
                    <a:solidFill>
                      <a:schemeClr val="accent6">
                        <a:lumMod val="20000"/>
                        <a:lumOff val="80000"/>
                      </a:schemeClr>
                    </a:solidFill>
                  </a:tcPr>
                </a:tc>
                <a:tc>
                  <a:txBody>
                    <a:bodyPr/>
                    <a:lstStyle/>
                    <a:p>
                      <a:pPr algn="r" fontAlgn="ctr"/>
                      <a:endParaRPr lang="en-AU" sz="1000" b="0" i="0" u="none" strike="noStrike">
                        <a:solidFill>
                          <a:srgbClr val="000000"/>
                        </a:solidFill>
                        <a:effectLst/>
                        <a:latin typeface="Arial" panose="020B0604020202020204" pitchFamily="34" charset="0"/>
                      </a:endParaRPr>
                    </a:p>
                  </a:txBody>
                  <a:tcPr marL="0" marR="0" marT="0" marB="0" anchor="ctr">
                    <a:solidFill>
                      <a:schemeClr val="accent6">
                        <a:lumMod val="20000"/>
                        <a:lumOff val="80000"/>
                      </a:schemeClr>
                    </a:solidFill>
                  </a:tcPr>
                </a:tc>
                <a:tc>
                  <a:txBody>
                    <a:bodyPr/>
                    <a:lstStyle/>
                    <a:p>
                      <a:pPr algn="r" fontAlgn="ctr"/>
                      <a:endParaRPr lang="en-AU" sz="1000" b="0" i="0" u="none" strike="noStrike">
                        <a:solidFill>
                          <a:srgbClr val="000000"/>
                        </a:solidFill>
                        <a:effectLst/>
                        <a:latin typeface="Arial" panose="020B0604020202020204" pitchFamily="34" charset="0"/>
                      </a:endParaRPr>
                    </a:p>
                  </a:txBody>
                  <a:tcPr marL="0" marR="0" marT="0" marB="0" anchor="ctr">
                    <a:solidFill>
                      <a:schemeClr val="accent6">
                        <a:lumMod val="20000"/>
                        <a:lumOff val="80000"/>
                      </a:schemeClr>
                    </a:solidFill>
                  </a:tcPr>
                </a:tc>
                <a:tc>
                  <a:txBody>
                    <a:bodyPr/>
                    <a:lstStyle/>
                    <a:p>
                      <a:pPr algn="r" fontAlgn="ctr"/>
                      <a:endParaRPr lang="en-AU" sz="1000" b="0" i="0" u="none" strike="noStrike">
                        <a:solidFill>
                          <a:srgbClr val="000000"/>
                        </a:solidFill>
                        <a:effectLst/>
                        <a:latin typeface="Arial" panose="020B0604020202020204" pitchFamily="34" charset="0"/>
                      </a:endParaRPr>
                    </a:p>
                  </a:txBody>
                  <a:tcPr marL="0" marR="0" marT="0" marB="0" anchor="ctr">
                    <a:solidFill>
                      <a:schemeClr val="accent6">
                        <a:lumMod val="20000"/>
                        <a:lumOff val="80000"/>
                      </a:schemeClr>
                    </a:solidFill>
                  </a:tcPr>
                </a:tc>
                <a:tc gridSpan="2">
                  <a:txBody>
                    <a:bodyPr/>
                    <a:lstStyle/>
                    <a:p>
                      <a:pPr algn="r" fontAlgn="ctr"/>
                      <a:endParaRPr lang="en-AU" sz="1000" b="0" i="0" u="none" strike="noStrike">
                        <a:solidFill>
                          <a:srgbClr val="000000"/>
                        </a:solidFill>
                        <a:effectLst/>
                        <a:latin typeface="Arial" panose="020B0604020202020204" pitchFamily="34" charset="0"/>
                      </a:endParaRPr>
                    </a:p>
                  </a:txBody>
                  <a:tcPr marL="0" marR="0" marT="0" marB="0" anchor="ctr">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4024918165"/>
                  </a:ext>
                </a:extLst>
              </a:tr>
              <a:tr h="157182">
                <a:tc>
                  <a:txBody>
                    <a:bodyPr/>
                    <a:lstStyle/>
                    <a:p>
                      <a:pPr algn="l" fontAlgn="ctr"/>
                      <a:r>
                        <a:rPr lang="en-AU" sz="1000" u="none" strike="noStrike" dirty="0">
                          <a:effectLst/>
                        </a:rPr>
                        <a:t>Overhead</a:t>
                      </a:r>
                      <a:endParaRPr lang="en-AU" sz="1000" b="0" i="0" u="none" strike="noStrike" dirty="0">
                        <a:solidFill>
                          <a:srgbClr val="000000"/>
                        </a:solidFill>
                        <a:effectLst/>
                        <a:latin typeface="Arial" panose="020B0604020202020204" pitchFamily="34" charset="0"/>
                      </a:endParaRPr>
                    </a:p>
                  </a:txBody>
                  <a:tcPr marL="0" marR="0" marT="0" marB="0" anchor="ctr">
                    <a:solidFill>
                      <a:schemeClr val="accent6">
                        <a:lumMod val="20000"/>
                        <a:lumOff val="80000"/>
                      </a:schemeClr>
                    </a:solidFill>
                  </a:tcPr>
                </a:tc>
                <a:tc>
                  <a:txBody>
                    <a:bodyPr/>
                    <a:lstStyle/>
                    <a:p>
                      <a:pPr algn="r" fontAlgn="ctr"/>
                      <a:endParaRPr lang="en-AU" sz="1000" b="0" i="0" u="none" strike="noStrike" dirty="0">
                        <a:solidFill>
                          <a:srgbClr val="000000"/>
                        </a:solidFill>
                        <a:effectLst/>
                        <a:latin typeface="Arial" panose="020B0604020202020204" pitchFamily="34" charset="0"/>
                      </a:endParaRPr>
                    </a:p>
                  </a:txBody>
                  <a:tcPr marL="0" marR="0" marT="0" marB="0" anchor="ctr">
                    <a:solidFill>
                      <a:schemeClr val="accent6">
                        <a:lumMod val="20000"/>
                        <a:lumOff val="80000"/>
                      </a:schemeClr>
                    </a:solidFill>
                  </a:tcPr>
                </a:tc>
                <a:tc>
                  <a:txBody>
                    <a:bodyPr/>
                    <a:lstStyle/>
                    <a:p>
                      <a:pPr algn="r" fontAlgn="ctr"/>
                      <a:endParaRPr lang="en-AU" sz="1000" b="0" i="0" u="none" strike="noStrike" dirty="0">
                        <a:solidFill>
                          <a:srgbClr val="000000"/>
                        </a:solidFill>
                        <a:effectLst/>
                        <a:latin typeface="Arial" panose="020B0604020202020204" pitchFamily="34" charset="0"/>
                      </a:endParaRPr>
                    </a:p>
                  </a:txBody>
                  <a:tcPr marL="0" marR="0" marT="0" marB="0" anchor="ctr">
                    <a:solidFill>
                      <a:schemeClr val="accent6">
                        <a:lumMod val="20000"/>
                        <a:lumOff val="80000"/>
                      </a:schemeClr>
                    </a:solidFill>
                  </a:tcPr>
                </a:tc>
                <a:tc>
                  <a:txBody>
                    <a:bodyPr/>
                    <a:lstStyle/>
                    <a:p>
                      <a:pPr algn="r" fontAlgn="ctr"/>
                      <a:endParaRPr lang="en-AU" sz="1000" b="0" i="0" u="none" strike="noStrike" dirty="0">
                        <a:solidFill>
                          <a:srgbClr val="000000"/>
                        </a:solidFill>
                        <a:effectLst/>
                        <a:latin typeface="Arial" panose="020B0604020202020204" pitchFamily="34" charset="0"/>
                      </a:endParaRPr>
                    </a:p>
                  </a:txBody>
                  <a:tcPr marL="0" marR="0" marT="0" marB="0" anchor="ctr">
                    <a:solidFill>
                      <a:schemeClr val="accent6">
                        <a:lumMod val="20000"/>
                        <a:lumOff val="80000"/>
                      </a:schemeClr>
                    </a:solidFill>
                  </a:tcPr>
                </a:tc>
                <a:tc gridSpan="2">
                  <a:txBody>
                    <a:bodyPr/>
                    <a:lstStyle/>
                    <a:p>
                      <a:pPr algn="r" fontAlgn="ctr"/>
                      <a:endParaRPr lang="en-AU" sz="1000" b="0" i="0" u="none" strike="noStrike" dirty="0">
                        <a:solidFill>
                          <a:srgbClr val="000000"/>
                        </a:solidFill>
                        <a:effectLst/>
                        <a:latin typeface="Arial" panose="020B0604020202020204" pitchFamily="34" charset="0"/>
                      </a:endParaRPr>
                    </a:p>
                  </a:txBody>
                  <a:tcPr marL="0" marR="0" marT="0" marB="0" anchor="ctr">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1342523492"/>
                  </a:ext>
                </a:extLst>
              </a:tr>
              <a:tr h="213344">
                <a:tc>
                  <a:txBody>
                    <a:bodyPr/>
                    <a:lstStyle/>
                    <a:p>
                      <a:pPr algn="l" fontAlgn="ctr"/>
                      <a:r>
                        <a:rPr lang="en-US" sz="1000" u="none" strike="noStrike" dirty="0">
                          <a:effectLst/>
                        </a:rPr>
                        <a:t>Total Cost of Goods Sold</a:t>
                      </a:r>
                      <a:endParaRPr lang="en-US" sz="1000" b="1" i="0" u="none" strike="noStrike" dirty="0">
                        <a:solidFill>
                          <a:srgbClr val="000000"/>
                        </a:solidFill>
                        <a:effectLst/>
                        <a:latin typeface="Arial" panose="020B0604020202020204" pitchFamily="34" charset="0"/>
                      </a:endParaRPr>
                    </a:p>
                  </a:txBody>
                  <a:tcPr marL="0" marR="0" marT="0" marB="0" anchor="ctr">
                    <a:solidFill>
                      <a:schemeClr val="accent6">
                        <a:lumMod val="40000"/>
                        <a:lumOff val="60000"/>
                      </a:schemeClr>
                    </a:solidFill>
                  </a:tcPr>
                </a:tc>
                <a:tc>
                  <a:txBody>
                    <a:bodyPr/>
                    <a:lstStyle/>
                    <a:p>
                      <a:pPr algn="r" fontAlgn="ctr"/>
                      <a:endParaRPr lang="en-AU" sz="1000" b="1" i="0" u="none" strike="noStrike" dirty="0">
                        <a:solidFill>
                          <a:srgbClr val="000000"/>
                        </a:solidFill>
                        <a:effectLst/>
                        <a:latin typeface="Arial" panose="020B0604020202020204" pitchFamily="34" charset="0"/>
                      </a:endParaRPr>
                    </a:p>
                  </a:txBody>
                  <a:tcPr marL="0" marR="0" marT="0" marB="0" anchor="ctr">
                    <a:solidFill>
                      <a:schemeClr val="accent6">
                        <a:lumMod val="40000"/>
                        <a:lumOff val="60000"/>
                      </a:schemeClr>
                    </a:solidFill>
                  </a:tcPr>
                </a:tc>
                <a:tc>
                  <a:txBody>
                    <a:bodyPr/>
                    <a:lstStyle/>
                    <a:p>
                      <a:pPr algn="r" fontAlgn="ctr"/>
                      <a:endParaRPr lang="en-AU" sz="1000" b="1" i="0" u="none" strike="noStrike" dirty="0">
                        <a:solidFill>
                          <a:srgbClr val="000000"/>
                        </a:solidFill>
                        <a:effectLst/>
                        <a:latin typeface="Arial" panose="020B0604020202020204" pitchFamily="34" charset="0"/>
                      </a:endParaRPr>
                    </a:p>
                  </a:txBody>
                  <a:tcPr marL="0" marR="0" marT="0" marB="0" anchor="ctr">
                    <a:solidFill>
                      <a:schemeClr val="accent6">
                        <a:lumMod val="40000"/>
                        <a:lumOff val="60000"/>
                      </a:schemeClr>
                    </a:solidFill>
                  </a:tcPr>
                </a:tc>
                <a:tc>
                  <a:txBody>
                    <a:bodyPr/>
                    <a:lstStyle/>
                    <a:p>
                      <a:pPr algn="r" fontAlgn="ctr"/>
                      <a:endParaRPr lang="en-AU" sz="1000" b="1" i="0" u="none" strike="noStrike" dirty="0">
                        <a:solidFill>
                          <a:srgbClr val="000000"/>
                        </a:solidFill>
                        <a:effectLst/>
                        <a:latin typeface="Arial" panose="020B0604020202020204" pitchFamily="34" charset="0"/>
                      </a:endParaRPr>
                    </a:p>
                  </a:txBody>
                  <a:tcPr marL="0" marR="0" marT="0" marB="0" anchor="ctr">
                    <a:solidFill>
                      <a:schemeClr val="accent6">
                        <a:lumMod val="40000"/>
                        <a:lumOff val="60000"/>
                      </a:schemeClr>
                    </a:solidFill>
                  </a:tcPr>
                </a:tc>
                <a:tc gridSpan="2">
                  <a:txBody>
                    <a:bodyPr/>
                    <a:lstStyle/>
                    <a:p>
                      <a:pPr algn="r" fontAlgn="ctr"/>
                      <a:endParaRPr lang="en-AU" sz="1000" b="1" i="0" u="none" strike="noStrike" dirty="0">
                        <a:solidFill>
                          <a:srgbClr val="000000"/>
                        </a:solidFill>
                        <a:effectLst/>
                        <a:latin typeface="Arial" panose="020B0604020202020204" pitchFamily="34" charset="0"/>
                      </a:endParaRPr>
                    </a:p>
                  </a:txBody>
                  <a:tcPr marL="0" marR="0" marT="0" marB="0" anchor="ctr">
                    <a:solidFill>
                      <a:schemeClr val="accent6">
                        <a:lumMod val="40000"/>
                        <a:lumOff val="60000"/>
                      </a:schemeClr>
                    </a:solidFill>
                  </a:tcPr>
                </a:tc>
                <a:tc hMerge="1">
                  <a:txBody>
                    <a:bodyPr/>
                    <a:lstStyle/>
                    <a:p>
                      <a:endParaRPr lang="en-US"/>
                    </a:p>
                  </a:txBody>
                  <a:tcPr/>
                </a:tc>
                <a:extLst>
                  <a:ext uri="{0D108BD9-81ED-4DB2-BD59-A6C34878D82A}">
                    <a16:rowId xmlns:a16="http://schemas.microsoft.com/office/drawing/2014/main" val="558200632"/>
                  </a:ext>
                </a:extLst>
              </a:tr>
              <a:tr h="223129">
                <a:tc>
                  <a:txBody>
                    <a:bodyPr/>
                    <a:lstStyle/>
                    <a:p>
                      <a:pPr algn="l" fontAlgn="ctr"/>
                      <a:r>
                        <a:rPr lang="en-AU" sz="1000" u="none" strike="noStrike" dirty="0">
                          <a:effectLst/>
                        </a:rPr>
                        <a:t>Gross Profit</a:t>
                      </a:r>
                      <a:endParaRPr lang="en-AU" sz="1000" b="1" i="0" u="none" strike="noStrike" dirty="0">
                        <a:solidFill>
                          <a:srgbClr val="000000"/>
                        </a:solidFill>
                        <a:effectLst/>
                        <a:latin typeface="Arial" panose="020B0604020202020204" pitchFamily="34" charset="0"/>
                      </a:endParaRPr>
                    </a:p>
                  </a:txBody>
                  <a:tcPr marL="0" marR="0" marT="0" marB="0" anchor="ctr">
                    <a:solidFill>
                      <a:schemeClr val="accent6"/>
                    </a:solidFill>
                  </a:tcPr>
                </a:tc>
                <a:tc>
                  <a:txBody>
                    <a:bodyPr/>
                    <a:lstStyle/>
                    <a:p>
                      <a:pPr algn="r" fontAlgn="ctr"/>
                      <a:endParaRPr lang="en-AU" sz="1000" b="1" i="0" u="none" strike="noStrike" dirty="0">
                        <a:solidFill>
                          <a:srgbClr val="000000"/>
                        </a:solidFill>
                        <a:effectLst/>
                        <a:latin typeface="Arial" panose="020B0604020202020204" pitchFamily="34" charset="0"/>
                      </a:endParaRPr>
                    </a:p>
                  </a:txBody>
                  <a:tcPr marL="0" marR="0" marT="0" marB="0" anchor="ctr">
                    <a:solidFill>
                      <a:schemeClr val="accent6"/>
                    </a:solidFill>
                  </a:tcPr>
                </a:tc>
                <a:tc>
                  <a:txBody>
                    <a:bodyPr/>
                    <a:lstStyle/>
                    <a:p>
                      <a:pPr algn="r" fontAlgn="ctr"/>
                      <a:endParaRPr lang="en-AU" sz="1000" b="1" i="0" u="none" strike="noStrike" dirty="0">
                        <a:solidFill>
                          <a:srgbClr val="000000"/>
                        </a:solidFill>
                        <a:effectLst/>
                        <a:latin typeface="Arial" panose="020B0604020202020204" pitchFamily="34" charset="0"/>
                      </a:endParaRPr>
                    </a:p>
                  </a:txBody>
                  <a:tcPr marL="0" marR="0" marT="0" marB="0" anchor="ctr">
                    <a:solidFill>
                      <a:schemeClr val="accent6"/>
                    </a:solidFill>
                  </a:tcPr>
                </a:tc>
                <a:tc>
                  <a:txBody>
                    <a:bodyPr/>
                    <a:lstStyle/>
                    <a:p>
                      <a:pPr algn="r" fontAlgn="ctr"/>
                      <a:endParaRPr lang="en-AU" sz="1000" b="1" i="0" u="none" strike="noStrike" dirty="0">
                        <a:solidFill>
                          <a:srgbClr val="000000"/>
                        </a:solidFill>
                        <a:effectLst/>
                        <a:latin typeface="Arial" panose="020B0604020202020204" pitchFamily="34" charset="0"/>
                      </a:endParaRPr>
                    </a:p>
                  </a:txBody>
                  <a:tcPr marL="0" marR="0" marT="0" marB="0" anchor="ctr">
                    <a:solidFill>
                      <a:schemeClr val="accent6"/>
                    </a:solidFill>
                  </a:tcPr>
                </a:tc>
                <a:tc gridSpan="2">
                  <a:txBody>
                    <a:bodyPr/>
                    <a:lstStyle/>
                    <a:p>
                      <a:pPr algn="r" fontAlgn="ctr"/>
                      <a:endParaRPr lang="en-AU" sz="1000" b="1" i="0" u="none" strike="noStrike" dirty="0">
                        <a:solidFill>
                          <a:srgbClr val="000000"/>
                        </a:solidFill>
                        <a:effectLst/>
                        <a:latin typeface="Arial" panose="020B0604020202020204" pitchFamily="34" charset="0"/>
                      </a:endParaRPr>
                    </a:p>
                  </a:txBody>
                  <a:tcPr marL="0" marR="0" marT="0" marB="0" anchor="ctr">
                    <a:solidFill>
                      <a:schemeClr val="accent6"/>
                    </a:solidFill>
                  </a:tcPr>
                </a:tc>
                <a:tc hMerge="1">
                  <a:txBody>
                    <a:bodyPr/>
                    <a:lstStyle/>
                    <a:p>
                      <a:endParaRPr lang="en-US"/>
                    </a:p>
                  </a:txBody>
                  <a:tcPr/>
                </a:tc>
                <a:extLst>
                  <a:ext uri="{0D108BD9-81ED-4DB2-BD59-A6C34878D82A}">
                    <a16:rowId xmlns:a16="http://schemas.microsoft.com/office/drawing/2014/main" val="1644904241"/>
                  </a:ext>
                </a:extLst>
              </a:tr>
              <a:tr h="361500">
                <a:tc>
                  <a:txBody>
                    <a:bodyPr/>
                    <a:lstStyle/>
                    <a:p>
                      <a:pPr algn="l" fontAlgn="ctr"/>
                      <a:r>
                        <a:rPr lang="en-AU" sz="1000" u="none" strike="noStrike" dirty="0">
                          <a:effectLst/>
                        </a:rPr>
                        <a:t>Operating Expenses</a:t>
                      </a:r>
                      <a:endParaRPr lang="en-AU" sz="1000" b="1" i="0" u="none" strike="noStrike" dirty="0">
                        <a:solidFill>
                          <a:srgbClr val="FFFFFF"/>
                        </a:solidFill>
                        <a:effectLst/>
                        <a:latin typeface="Arial" panose="020B0604020202020204" pitchFamily="34" charset="0"/>
                      </a:endParaRPr>
                    </a:p>
                  </a:txBody>
                  <a:tcPr marL="0" marR="0" marT="0" marB="0" anchor="ctr">
                    <a:solidFill>
                      <a:schemeClr val="accent4"/>
                    </a:solidFill>
                  </a:tcPr>
                </a:tc>
                <a:tc>
                  <a:txBody>
                    <a:bodyPr/>
                    <a:lstStyle/>
                    <a:p>
                      <a:pPr algn="r" fontAlgn="ctr"/>
                      <a:endParaRPr lang="en-AU" sz="1000" b="1" i="0" u="none" strike="noStrike" dirty="0">
                        <a:solidFill>
                          <a:srgbClr val="FFFFFF"/>
                        </a:solidFill>
                        <a:effectLst/>
                        <a:latin typeface="Arial" panose="020B0604020202020204" pitchFamily="34" charset="0"/>
                      </a:endParaRPr>
                    </a:p>
                  </a:txBody>
                  <a:tcPr marL="0" marR="0" marT="0" marB="0" anchor="ctr">
                    <a:solidFill>
                      <a:schemeClr val="accent4"/>
                    </a:solidFill>
                  </a:tcPr>
                </a:tc>
                <a:tc>
                  <a:txBody>
                    <a:bodyPr/>
                    <a:lstStyle/>
                    <a:p>
                      <a:pPr algn="r" fontAlgn="ctr"/>
                      <a:endParaRPr lang="en-AU" sz="1000" b="1" i="0" u="none" strike="noStrike" dirty="0">
                        <a:solidFill>
                          <a:srgbClr val="FFFFFF"/>
                        </a:solidFill>
                        <a:effectLst/>
                        <a:latin typeface="Arial" panose="020B0604020202020204" pitchFamily="34" charset="0"/>
                      </a:endParaRPr>
                    </a:p>
                  </a:txBody>
                  <a:tcPr marL="0" marR="0" marT="0" marB="0" anchor="ctr">
                    <a:solidFill>
                      <a:schemeClr val="accent4"/>
                    </a:solidFill>
                  </a:tcPr>
                </a:tc>
                <a:tc>
                  <a:txBody>
                    <a:bodyPr/>
                    <a:lstStyle/>
                    <a:p>
                      <a:pPr algn="r" fontAlgn="ctr"/>
                      <a:endParaRPr lang="en-AU" sz="1000" b="1" i="0" u="none" strike="noStrike" dirty="0">
                        <a:solidFill>
                          <a:srgbClr val="FFFFFF"/>
                        </a:solidFill>
                        <a:effectLst/>
                        <a:latin typeface="Arial" panose="020B0604020202020204" pitchFamily="34" charset="0"/>
                      </a:endParaRPr>
                    </a:p>
                  </a:txBody>
                  <a:tcPr marL="0" marR="0" marT="0" marB="0" anchor="ctr">
                    <a:solidFill>
                      <a:schemeClr val="accent4"/>
                    </a:solidFill>
                  </a:tcPr>
                </a:tc>
                <a:tc gridSpan="2">
                  <a:txBody>
                    <a:bodyPr/>
                    <a:lstStyle/>
                    <a:p>
                      <a:pPr algn="r" fontAlgn="ctr"/>
                      <a:endParaRPr lang="en-AU" sz="1000" b="1" i="0" u="none" strike="noStrike" dirty="0">
                        <a:solidFill>
                          <a:srgbClr val="FFFFFF"/>
                        </a:solidFill>
                        <a:effectLst/>
                        <a:latin typeface="Arial" panose="020B0604020202020204" pitchFamily="34" charset="0"/>
                      </a:endParaRPr>
                    </a:p>
                  </a:txBody>
                  <a:tcPr marL="0" marR="0" marT="0" marB="0" anchor="ctr">
                    <a:solidFill>
                      <a:schemeClr val="accent4"/>
                    </a:solidFill>
                  </a:tcPr>
                </a:tc>
                <a:tc hMerge="1">
                  <a:txBody>
                    <a:bodyPr/>
                    <a:lstStyle/>
                    <a:p>
                      <a:endParaRPr lang="en-US"/>
                    </a:p>
                  </a:txBody>
                  <a:tcPr/>
                </a:tc>
                <a:extLst>
                  <a:ext uri="{0D108BD9-81ED-4DB2-BD59-A6C34878D82A}">
                    <a16:rowId xmlns:a16="http://schemas.microsoft.com/office/drawing/2014/main" val="1786379772"/>
                  </a:ext>
                </a:extLst>
              </a:tr>
              <a:tr h="157182">
                <a:tc>
                  <a:txBody>
                    <a:bodyPr/>
                    <a:lstStyle/>
                    <a:p>
                      <a:pPr algn="l" fontAlgn="ctr"/>
                      <a:r>
                        <a:rPr lang="en-AU" sz="1000" u="none" strike="noStrike">
                          <a:effectLst/>
                        </a:rPr>
                        <a:t>Wages</a:t>
                      </a:r>
                      <a:endParaRPr lang="en-AU" sz="1000" b="0" i="0" u="none" strike="noStrike">
                        <a:solidFill>
                          <a:srgbClr val="000000"/>
                        </a:solidFill>
                        <a:effectLst/>
                        <a:latin typeface="Arial" panose="020B0604020202020204" pitchFamily="34" charset="0"/>
                      </a:endParaRPr>
                    </a:p>
                  </a:txBody>
                  <a:tcPr marL="0" marR="0" marT="0" marB="0" anchor="ctr">
                    <a:solidFill>
                      <a:schemeClr val="accent6">
                        <a:lumMod val="20000"/>
                        <a:lumOff val="80000"/>
                      </a:schemeClr>
                    </a:solidFill>
                  </a:tcPr>
                </a:tc>
                <a:tc>
                  <a:txBody>
                    <a:bodyPr/>
                    <a:lstStyle/>
                    <a:p>
                      <a:pPr algn="r" fontAlgn="ctr"/>
                      <a:endParaRPr lang="en-AU" sz="1000" b="0" i="0" u="none" strike="noStrike">
                        <a:solidFill>
                          <a:srgbClr val="000000"/>
                        </a:solidFill>
                        <a:effectLst/>
                        <a:latin typeface="Arial" panose="020B0604020202020204" pitchFamily="34" charset="0"/>
                      </a:endParaRPr>
                    </a:p>
                  </a:txBody>
                  <a:tcPr marL="0" marR="0" marT="0" marB="0" anchor="ctr">
                    <a:solidFill>
                      <a:schemeClr val="accent6">
                        <a:lumMod val="20000"/>
                        <a:lumOff val="80000"/>
                      </a:schemeClr>
                    </a:solidFill>
                  </a:tcPr>
                </a:tc>
                <a:tc>
                  <a:txBody>
                    <a:bodyPr/>
                    <a:lstStyle/>
                    <a:p>
                      <a:pPr algn="r" fontAlgn="ctr"/>
                      <a:endParaRPr lang="en-AU" sz="1000" b="0" i="0" u="none" strike="noStrike">
                        <a:solidFill>
                          <a:srgbClr val="000000"/>
                        </a:solidFill>
                        <a:effectLst/>
                        <a:latin typeface="Arial" panose="020B0604020202020204" pitchFamily="34" charset="0"/>
                      </a:endParaRPr>
                    </a:p>
                  </a:txBody>
                  <a:tcPr marL="0" marR="0" marT="0" marB="0" anchor="ctr">
                    <a:solidFill>
                      <a:schemeClr val="accent6">
                        <a:lumMod val="20000"/>
                        <a:lumOff val="80000"/>
                      </a:schemeClr>
                    </a:solidFill>
                  </a:tcPr>
                </a:tc>
                <a:tc>
                  <a:txBody>
                    <a:bodyPr/>
                    <a:lstStyle/>
                    <a:p>
                      <a:pPr algn="r" fontAlgn="ctr"/>
                      <a:endParaRPr lang="en-AU" sz="1000" b="0" i="0" u="none" strike="noStrike">
                        <a:solidFill>
                          <a:srgbClr val="000000"/>
                        </a:solidFill>
                        <a:effectLst/>
                        <a:latin typeface="Arial" panose="020B0604020202020204" pitchFamily="34" charset="0"/>
                      </a:endParaRPr>
                    </a:p>
                  </a:txBody>
                  <a:tcPr marL="0" marR="0" marT="0" marB="0" anchor="ctr">
                    <a:solidFill>
                      <a:schemeClr val="accent6">
                        <a:lumMod val="20000"/>
                        <a:lumOff val="80000"/>
                      </a:schemeClr>
                    </a:solidFill>
                  </a:tcPr>
                </a:tc>
                <a:tc gridSpan="2">
                  <a:txBody>
                    <a:bodyPr/>
                    <a:lstStyle/>
                    <a:p>
                      <a:pPr algn="r" fontAlgn="ctr"/>
                      <a:endParaRPr lang="en-AU" sz="1000" b="0" i="0" u="none" strike="noStrike">
                        <a:solidFill>
                          <a:srgbClr val="000000"/>
                        </a:solidFill>
                        <a:effectLst/>
                        <a:latin typeface="Arial" panose="020B0604020202020204" pitchFamily="34" charset="0"/>
                      </a:endParaRPr>
                    </a:p>
                  </a:txBody>
                  <a:tcPr marL="0" marR="0" marT="0" marB="0" anchor="ctr">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4078980463"/>
                  </a:ext>
                </a:extLst>
              </a:tr>
              <a:tr h="138132">
                <a:tc>
                  <a:txBody>
                    <a:bodyPr/>
                    <a:lstStyle/>
                    <a:p>
                      <a:pPr algn="l" fontAlgn="ctr"/>
                      <a:r>
                        <a:rPr lang="en-AU" sz="1000" b="0" i="0" u="none" strike="noStrike" dirty="0">
                          <a:solidFill>
                            <a:srgbClr val="000000"/>
                          </a:solidFill>
                          <a:effectLst/>
                          <a:latin typeface="Arial" panose="020B0604020202020204" pitchFamily="34" charset="0"/>
                        </a:rPr>
                        <a:t>Marketing</a:t>
                      </a:r>
                    </a:p>
                  </a:txBody>
                  <a:tcPr marL="0" marR="0" marT="0" marB="0" anchor="ctr">
                    <a:solidFill>
                      <a:schemeClr val="accent6">
                        <a:lumMod val="20000"/>
                        <a:lumOff val="80000"/>
                      </a:schemeClr>
                    </a:solidFill>
                  </a:tcPr>
                </a:tc>
                <a:tc>
                  <a:txBody>
                    <a:bodyPr/>
                    <a:lstStyle/>
                    <a:p>
                      <a:pPr algn="r" fontAlgn="ctr"/>
                      <a:endParaRPr lang="en-AU" sz="1000" b="0" i="0" u="none" strike="noStrike" dirty="0">
                        <a:solidFill>
                          <a:srgbClr val="000000"/>
                        </a:solidFill>
                        <a:effectLst/>
                        <a:latin typeface="Arial" panose="020B0604020202020204" pitchFamily="34" charset="0"/>
                      </a:endParaRPr>
                    </a:p>
                  </a:txBody>
                  <a:tcPr marL="0" marR="0" marT="0" marB="0" anchor="ctr">
                    <a:solidFill>
                      <a:schemeClr val="accent6">
                        <a:lumMod val="20000"/>
                        <a:lumOff val="80000"/>
                      </a:schemeClr>
                    </a:solidFill>
                  </a:tcPr>
                </a:tc>
                <a:tc>
                  <a:txBody>
                    <a:bodyPr/>
                    <a:lstStyle/>
                    <a:p>
                      <a:pPr algn="r" fontAlgn="ctr"/>
                      <a:endParaRPr lang="en-AU" sz="1000" b="0" i="0" u="none" strike="noStrike" dirty="0">
                        <a:solidFill>
                          <a:srgbClr val="000000"/>
                        </a:solidFill>
                        <a:effectLst/>
                        <a:latin typeface="Arial" panose="020B0604020202020204" pitchFamily="34" charset="0"/>
                      </a:endParaRPr>
                    </a:p>
                  </a:txBody>
                  <a:tcPr marL="0" marR="0" marT="0" marB="0" anchor="ctr">
                    <a:solidFill>
                      <a:schemeClr val="accent6">
                        <a:lumMod val="20000"/>
                        <a:lumOff val="80000"/>
                      </a:schemeClr>
                    </a:solidFill>
                  </a:tcPr>
                </a:tc>
                <a:tc>
                  <a:txBody>
                    <a:bodyPr/>
                    <a:lstStyle/>
                    <a:p>
                      <a:pPr algn="r" fontAlgn="ctr"/>
                      <a:endParaRPr lang="en-AU" sz="1000" b="0" i="0" u="none" strike="noStrike" dirty="0">
                        <a:solidFill>
                          <a:srgbClr val="000000"/>
                        </a:solidFill>
                        <a:effectLst/>
                        <a:latin typeface="Arial" panose="020B0604020202020204" pitchFamily="34" charset="0"/>
                      </a:endParaRPr>
                    </a:p>
                  </a:txBody>
                  <a:tcPr marL="0" marR="0" marT="0" marB="0" anchor="ctr">
                    <a:solidFill>
                      <a:schemeClr val="accent6">
                        <a:lumMod val="20000"/>
                        <a:lumOff val="80000"/>
                      </a:schemeClr>
                    </a:solidFill>
                  </a:tcPr>
                </a:tc>
                <a:tc gridSpan="2">
                  <a:txBody>
                    <a:bodyPr/>
                    <a:lstStyle/>
                    <a:p>
                      <a:pPr algn="r" fontAlgn="ctr"/>
                      <a:endParaRPr lang="en-AU" sz="1000" b="0" i="0" u="none" strike="noStrike" dirty="0">
                        <a:solidFill>
                          <a:srgbClr val="000000"/>
                        </a:solidFill>
                        <a:effectLst/>
                        <a:latin typeface="Arial" panose="020B0604020202020204" pitchFamily="34" charset="0"/>
                      </a:endParaRPr>
                    </a:p>
                  </a:txBody>
                  <a:tcPr marL="0" marR="0" marT="0" marB="0" anchor="ctr">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1196763615"/>
                  </a:ext>
                </a:extLst>
              </a:tr>
              <a:tr h="157182">
                <a:tc>
                  <a:txBody>
                    <a:bodyPr/>
                    <a:lstStyle/>
                    <a:p>
                      <a:pPr algn="l" fontAlgn="ctr"/>
                      <a:r>
                        <a:rPr lang="en-AU" sz="1000" u="none" strike="noStrike">
                          <a:effectLst/>
                        </a:rPr>
                        <a:t>Repairs &amp; Maintenance</a:t>
                      </a:r>
                      <a:endParaRPr lang="en-AU" sz="1000" b="0" i="0" u="none" strike="noStrike">
                        <a:solidFill>
                          <a:srgbClr val="000000"/>
                        </a:solidFill>
                        <a:effectLst/>
                        <a:latin typeface="Arial" panose="020B0604020202020204" pitchFamily="34" charset="0"/>
                      </a:endParaRPr>
                    </a:p>
                  </a:txBody>
                  <a:tcPr marL="0" marR="0" marT="0" marB="0" anchor="ctr">
                    <a:solidFill>
                      <a:schemeClr val="accent6">
                        <a:lumMod val="20000"/>
                        <a:lumOff val="80000"/>
                      </a:schemeClr>
                    </a:solidFill>
                  </a:tcPr>
                </a:tc>
                <a:tc>
                  <a:txBody>
                    <a:bodyPr/>
                    <a:lstStyle/>
                    <a:p>
                      <a:pPr algn="r" fontAlgn="ctr"/>
                      <a:endParaRPr lang="en-AU" sz="1000" b="0" i="0" u="none" strike="noStrike">
                        <a:solidFill>
                          <a:srgbClr val="000000"/>
                        </a:solidFill>
                        <a:effectLst/>
                        <a:latin typeface="Arial" panose="020B0604020202020204" pitchFamily="34" charset="0"/>
                      </a:endParaRPr>
                    </a:p>
                  </a:txBody>
                  <a:tcPr marL="0" marR="0" marT="0" marB="0" anchor="ctr">
                    <a:solidFill>
                      <a:schemeClr val="accent6">
                        <a:lumMod val="20000"/>
                        <a:lumOff val="80000"/>
                      </a:schemeClr>
                    </a:solidFill>
                  </a:tcPr>
                </a:tc>
                <a:tc>
                  <a:txBody>
                    <a:bodyPr/>
                    <a:lstStyle/>
                    <a:p>
                      <a:pPr algn="r" fontAlgn="ctr"/>
                      <a:endParaRPr lang="en-AU" sz="1000" b="0" i="0" u="none" strike="noStrike">
                        <a:solidFill>
                          <a:srgbClr val="000000"/>
                        </a:solidFill>
                        <a:effectLst/>
                        <a:latin typeface="Arial" panose="020B0604020202020204" pitchFamily="34" charset="0"/>
                      </a:endParaRPr>
                    </a:p>
                  </a:txBody>
                  <a:tcPr marL="0" marR="0" marT="0" marB="0" anchor="ctr">
                    <a:solidFill>
                      <a:schemeClr val="accent6">
                        <a:lumMod val="20000"/>
                        <a:lumOff val="80000"/>
                      </a:schemeClr>
                    </a:solidFill>
                  </a:tcPr>
                </a:tc>
                <a:tc>
                  <a:txBody>
                    <a:bodyPr/>
                    <a:lstStyle/>
                    <a:p>
                      <a:pPr algn="r" fontAlgn="ctr"/>
                      <a:endParaRPr lang="en-AU" sz="1000" b="0" i="0" u="none" strike="noStrike">
                        <a:solidFill>
                          <a:srgbClr val="000000"/>
                        </a:solidFill>
                        <a:effectLst/>
                        <a:latin typeface="Arial" panose="020B0604020202020204" pitchFamily="34" charset="0"/>
                      </a:endParaRPr>
                    </a:p>
                  </a:txBody>
                  <a:tcPr marL="0" marR="0" marT="0" marB="0" anchor="ctr">
                    <a:solidFill>
                      <a:schemeClr val="accent6">
                        <a:lumMod val="20000"/>
                        <a:lumOff val="80000"/>
                      </a:schemeClr>
                    </a:solidFill>
                  </a:tcPr>
                </a:tc>
                <a:tc gridSpan="2">
                  <a:txBody>
                    <a:bodyPr/>
                    <a:lstStyle/>
                    <a:p>
                      <a:pPr algn="r" fontAlgn="ctr"/>
                      <a:endParaRPr lang="en-AU" sz="1000" b="0" i="0" u="none" strike="noStrike">
                        <a:solidFill>
                          <a:srgbClr val="000000"/>
                        </a:solidFill>
                        <a:effectLst/>
                        <a:latin typeface="Arial" panose="020B0604020202020204" pitchFamily="34" charset="0"/>
                      </a:endParaRPr>
                    </a:p>
                  </a:txBody>
                  <a:tcPr marL="0" marR="0" marT="0" marB="0" anchor="ctr">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3810571836"/>
                  </a:ext>
                </a:extLst>
              </a:tr>
              <a:tr h="157182">
                <a:tc>
                  <a:txBody>
                    <a:bodyPr/>
                    <a:lstStyle/>
                    <a:p>
                      <a:pPr algn="l" fontAlgn="ctr"/>
                      <a:r>
                        <a:rPr lang="en-AU" sz="1000" u="none" strike="noStrike">
                          <a:effectLst/>
                        </a:rPr>
                        <a:t>Travel</a:t>
                      </a:r>
                      <a:endParaRPr lang="en-AU" sz="1000" b="0" i="0" u="none" strike="noStrike">
                        <a:solidFill>
                          <a:srgbClr val="000000"/>
                        </a:solidFill>
                        <a:effectLst/>
                        <a:latin typeface="Arial" panose="020B0604020202020204" pitchFamily="34" charset="0"/>
                      </a:endParaRPr>
                    </a:p>
                  </a:txBody>
                  <a:tcPr marL="0" marR="0" marT="0" marB="0" anchor="ctr">
                    <a:solidFill>
                      <a:schemeClr val="accent6">
                        <a:lumMod val="20000"/>
                        <a:lumOff val="80000"/>
                      </a:schemeClr>
                    </a:solidFill>
                  </a:tcPr>
                </a:tc>
                <a:tc>
                  <a:txBody>
                    <a:bodyPr/>
                    <a:lstStyle/>
                    <a:p>
                      <a:pPr algn="r" fontAlgn="ctr"/>
                      <a:endParaRPr lang="en-AU" sz="1000" b="0" i="0" u="none" strike="noStrike">
                        <a:solidFill>
                          <a:srgbClr val="000000"/>
                        </a:solidFill>
                        <a:effectLst/>
                        <a:latin typeface="Arial" panose="020B0604020202020204" pitchFamily="34" charset="0"/>
                      </a:endParaRPr>
                    </a:p>
                  </a:txBody>
                  <a:tcPr marL="0" marR="0" marT="0" marB="0" anchor="ctr">
                    <a:solidFill>
                      <a:schemeClr val="accent6">
                        <a:lumMod val="20000"/>
                        <a:lumOff val="80000"/>
                      </a:schemeClr>
                    </a:solidFill>
                  </a:tcPr>
                </a:tc>
                <a:tc>
                  <a:txBody>
                    <a:bodyPr/>
                    <a:lstStyle/>
                    <a:p>
                      <a:pPr algn="r" fontAlgn="ctr"/>
                      <a:endParaRPr lang="en-AU" sz="1000" b="0" i="0" u="none" strike="noStrike">
                        <a:solidFill>
                          <a:srgbClr val="000000"/>
                        </a:solidFill>
                        <a:effectLst/>
                        <a:latin typeface="Arial" panose="020B0604020202020204" pitchFamily="34" charset="0"/>
                      </a:endParaRPr>
                    </a:p>
                  </a:txBody>
                  <a:tcPr marL="0" marR="0" marT="0" marB="0" anchor="ctr">
                    <a:solidFill>
                      <a:schemeClr val="accent6">
                        <a:lumMod val="20000"/>
                        <a:lumOff val="80000"/>
                      </a:schemeClr>
                    </a:solidFill>
                  </a:tcPr>
                </a:tc>
                <a:tc>
                  <a:txBody>
                    <a:bodyPr/>
                    <a:lstStyle/>
                    <a:p>
                      <a:pPr algn="r" fontAlgn="ctr"/>
                      <a:endParaRPr lang="en-AU" sz="1000" b="0" i="0" u="none" strike="noStrike">
                        <a:solidFill>
                          <a:srgbClr val="000000"/>
                        </a:solidFill>
                        <a:effectLst/>
                        <a:latin typeface="Arial" panose="020B0604020202020204" pitchFamily="34" charset="0"/>
                      </a:endParaRPr>
                    </a:p>
                  </a:txBody>
                  <a:tcPr marL="0" marR="0" marT="0" marB="0" anchor="ctr">
                    <a:solidFill>
                      <a:schemeClr val="accent6">
                        <a:lumMod val="20000"/>
                        <a:lumOff val="80000"/>
                      </a:schemeClr>
                    </a:solidFill>
                  </a:tcPr>
                </a:tc>
                <a:tc gridSpan="2">
                  <a:txBody>
                    <a:bodyPr/>
                    <a:lstStyle/>
                    <a:p>
                      <a:pPr algn="r" fontAlgn="ctr"/>
                      <a:endParaRPr lang="en-AU" sz="1000" b="0" i="0" u="none" strike="noStrike">
                        <a:solidFill>
                          <a:srgbClr val="000000"/>
                        </a:solidFill>
                        <a:effectLst/>
                        <a:latin typeface="Arial" panose="020B0604020202020204" pitchFamily="34" charset="0"/>
                      </a:endParaRPr>
                    </a:p>
                  </a:txBody>
                  <a:tcPr marL="0" marR="0" marT="0" marB="0" anchor="ctr">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2744724788"/>
                  </a:ext>
                </a:extLst>
              </a:tr>
              <a:tr h="157182">
                <a:tc>
                  <a:txBody>
                    <a:bodyPr/>
                    <a:lstStyle/>
                    <a:p>
                      <a:pPr algn="l" fontAlgn="ctr"/>
                      <a:r>
                        <a:rPr lang="en-AU" sz="1000" u="none" strike="noStrike" dirty="0">
                          <a:effectLst/>
                        </a:rPr>
                        <a:t>Rent/Lease</a:t>
                      </a:r>
                      <a:endParaRPr lang="en-AU" sz="1000" b="0" i="0" u="none" strike="noStrike" dirty="0">
                        <a:solidFill>
                          <a:srgbClr val="000000"/>
                        </a:solidFill>
                        <a:effectLst/>
                        <a:latin typeface="Arial" panose="020B0604020202020204" pitchFamily="34" charset="0"/>
                      </a:endParaRPr>
                    </a:p>
                  </a:txBody>
                  <a:tcPr marL="0" marR="0" marT="0" marB="0" anchor="ctr">
                    <a:solidFill>
                      <a:schemeClr val="accent6">
                        <a:lumMod val="20000"/>
                        <a:lumOff val="80000"/>
                      </a:schemeClr>
                    </a:solidFill>
                  </a:tcPr>
                </a:tc>
                <a:tc>
                  <a:txBody>
                    <a:bodyPr/>
                    <a:lstStyle/>
                    <a:p>
                      <a:pPr algn="r" fontAlgn="ctr"/>
                      <a:endParaRPr lang="en-AU" sz="1000" b="0" i="0" u="none" strike="noStrike">
                        <a:solidFill>
                          <a:srgbClr val="000000"/>
                        </a:solidFill>
                        <a:effectLst/>
                        <a:latin typeface="Arial" panose="020B0604020202020204" pitchFamily="34" charset="0"/>
                      </a:endParaRPr>
                    </a:p>
                  </a:txBody>
                  <a:tcPr marL="0" marR="0" marT="0" marB="0" anchor="ctr">
                    <a:solidFill>
                      <a:schemeClr val="accent6">
                        <a:lumMod val="20000"/>
                        <a:lumOff val="80000"/>
                      </a:schemeClr>
                    </a:solidFill>
                  </a:tcPr>
                </a:tc>
                <a:tc>
                  <a:txBody>
                    <a:bodyPr/>
                    <a:lstStyle/>
                    <a:p>
                      <a:pPr algn="r" fontAlgn="ctr"/>
                      <a:endParaRPr lang="en-AU" sz="1000" b="0" i="0" u="none" strike="noStrike">
                        <a:solidFill>
                          <a:srgbClr val="000000"/>
                        </a:solidFill>
                        <a:effectLst/>
                        <a:latin typeface="Arial" panose="020B0604020202020204" pitchFamily="34" charset="0"/>
                      </a:endParaRPr>
                    </a:p>
                  </a:txBody>
                  <a:tcPr marL="0" marR="0" marT="0" marB="0" anchor="ctr">
                    <a:solidFill>
                      <a:schemeClr val="accent6">
                        <a:lumMod val="20000"/>
                        <a:lumOff val="80000"/>
                      </a:schemeClr>
                    </a:solidFill>
                  </a:tcPr>
                </a:tc>
                <a:tc>
                  <a:txBody>
                    <a:bodyPr/>
                    <a:lstStyle/>
                    <a:p>
                      <a:pPr algn="r" fontAlgn="ctr"/>
                      <a:endParaRPr lang="en-AU" sz="1000" b="0" i="0" u="none" strike="noStrike">
                        <a:solidFill>
                          <a:srgbClr val="000000"/>
                        </a:solidFill>
                        <a:effectLst/>
                        <a:latin typeface="Arial" panose="020B0604020202020204" pitchFamily="34" charset="0"/>
                      </a:endParaRPr>
                    </a:p>
                  </a:txBody>
                  <a:tcPr marL="0" marR="0" marT="0" marB="0" anchor="ctr">
                    <a:solidFill>
                      <a:schemeClr val="accent6">
                        <a:lumMod val="20000"/>
                        <a:lumOff val="80000"/>
                      </a:schemeClr>
                    </a:solidFill>
                  </a:tcPr>
                </a:tc>
                <a:tc gridSpan="2">
                  <a:txBody>
                    <a:bodyPr/>
                    <a:lstStyle/>
                    <a:p>
                      <a:pPr algn="r" fontAlgn="ctr"/>
                      <a:endParaRPr lang="en-AU" sz="1000" b="0" i="0" u="none" strike="noStrike">
                        <a:solidFill>
                          <a:srgbClr val="000000"/>
                        </a:solidFill>
                        <a:effectLst/>
                        <a:latin typeface="Arial" panose="020B0604020202020204" pitchFamily="34" charset="0"/>
                      </a:endParaRPr>
                    </a:p>
                  </a:txBody>
                  <a:tcPr marL="0" marR="0" marT="0" marB="0" anchor="ctr">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2404365985"/>
                  </a:ext>
                </a:extLst>
              </a:tr>
              <a:tr h="157182">
                <a:tc>
                  <a:txBody>
                    <a:bodyPr/>
                    <a:lstStyle/>
                    <a:p>
                      <a:pPr algn="l" fontAlgn="ctr"/>
                      <a:r>
                        <a:rPr lang="en-AU" sz="1000" u="none" strike="noStrike">
                          <a:effectLst/>
                        </a:rPr>
                        <a:t>Delivery/Freight Expense</a:t>
                      </a:r>
                      <a:endParaRPr lang="en-AU" sz="1000" b="0" i="0" u="none" strike="noStrike">
                        <a:solidFill>
                          <a:srgbClr val="000000"/>
                        </a:solidFill>
                        <a:effectLst/>
                        <a:latin typeface="Arial" panose="020B0604020202020204" pitchFamily="34" charset="0"/>
                      </a:endParaRPr>
                    </a:p>
                  </a:txBody>
                  <a:tcPr marL="0" marR="0" marT="0" marB="0" anchor="ctr">
                    <a:solidFill>
                      <a:schemeClr val="accent6">
                        <a:lumMod val="20000"/>
                        <a:lumOff val="80000"/>
                      </a:schemeClr>
                    </a:solidFill>
                  </a:tcPr>
                </a:tc>
                <a:tc>
                  <a:txBody>
                    <a:bodyPr/>
                    <a:lstStyle/>
                    <a:p>
                      <a:pPr algn="r" fontAlgn="ctr"/>
                      <a:endParaRPr lang="en-AU" sz="1000" b="0" i="0" u="none" strike="noStrike" dirty="0">
                        <a:solidFill>
                          <a:srgbClr val="000000"/>
                        </a:solidFill>
                        <a:effectLst/>
                        <a:latin typeface="Arial" panose="020B0604020202020204" pitchFamily="34" charset="0"/>
                      </a:endParaRPr>
                    </a:p>
                  </a:txBody>
                  <a:tcPr marL="0" marR="0" marT="0" marB="0" anchor="ctr">
                    <a:solidFill>
                      <a:schemeClr val="accent6">
                        <a:lumMod val="20000"/>
                        <a:lumOff val="80000"/>
                      </a:schemeClr>
                    </a:solidFill>
                  </a:tcPr>
                </a:tc>
                <a:tc>
                  <a:txBody>
                    <a:bodyPr/>
                    <a:lstStyle/>
                    <a:p>
                      <a:pPr algn="r" fontAlgn="ctr"/>
                      <a:endParaRPr lang="en-AU" sz="1000" b="0" i="0" u="none" strike="noStrike" dirty="0">
                        <a:solidFill>
                          <a:srgbClr val="000000"/>
                        </a:solidFill>
                        <a:effectLst/>
                        <a:latin typeface="Arial" panose="020B0604020202020204" pitchFamily="34" charset="0"/>
                      </a:endParaRPr>
                    </a:p>
                  </a:txBody>
                  <a:tcPr marL="0" marR="0" marT="0" marB="0" anchor="ctr">
                    <a:solidFill>
                      <a:schemeClr val="accent6">
                        <a:lumMod val="20000"/>
                        <a:lumOff val="80000"/>
                      </a:schemeClr>
                    </a:solidFill>
                  </a:tcPr>
                </a:tc>
                <a:tc>
                  <a:txBody>
                    <a:bodyPr/>
                    <a:lstStyle/>
                    <a:p>
                      <a:pPr algn="r" fontAlgn="ctr"/>
                      <a:endParaRPr lang="en-AU" sz="1000" b="0" i="0" u="none" strike="noStrike" dirty="0">
                        <a:solidFill>
                          <a:srgbClr val="000000"/>
                        </a:solidFill>
                        <a:effectLst/>
                        <a:latin typeface="Arial" panose="020B0604020202020204" pitchFamily="34" charset="0"/>
                      </a:endParaRPr>
                    </a:p>
                  </a:txBody>
                  <a:tcPr marL="0" marR="0" marT="0" marB="0" anchor="ctr">
                    <a:solidFill>
                      <a:schemeClr val="accent6">
                        <a:lumMod val="20000"/>
                        <a:lumOff val="80000"/>
                      </a:schemeClr>
                    </a:solidFill>
                  </a:tcPr>
                </a:tc>
                <a:tc gridSpan="2">
                  <a:txBody>
                    <a:bodyPr/>
                    <a:lstStyle/>
                    <a:p>
                      <a:pPr algn="r" fontAlgn="ctr"/>
                      <a:endParaRPr lang="en-AU" sz="1000" b="0" i="0" u="none" strike="noStrike" dirty="0">
                        <a:solidFill>
                          <a:srgbClr val="000000"/>
                        </a:solidFill>
                        <a:effectLst/>
                        <a:latin typeface="Arial" panose="020B0604020202020204" pitchFamily="34" charset="0"/>
                      </a:endParaRPr>
                    </a:p>
                  </a:txBody>
                  <a:tcPr marL="0" marR="0" marT="0" marB="0" anchor="ctr">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4150115273"/>
                  </a:ext>
                </a:extLst>
              </a:tr>
              <a:tr h="157182">
                <a:tc>
                  <a:txBody>
                    <a:bodyPr/>
                    <a:lstStyle/>
                    <a:p>
                      <a:pPr algn="l" fontAlgn="ctr"/>
                      <a:r>
                        <a:rPr lang="en-AU" sz="1000" u="none" strike="noStrike">
                          <a:effectLst/>
                        </a:rPr>
                        <a:t>Utilities/Telephone Expenses</a:t>
                      </a:r>
                      <a:endParaRPr lang="en-AU" sz="1000" b="0" i="0" u="none" strike="noStrike">
                        <a:solidFill>
                          <a:srgbClr val="000000"/>
                        </a:solidFill>
                        <a:effectLst/>
                        <a:latin typeface="Arial" panose="020B0604020202020204" pitchFamily="34" charset="0"/>
                      </a:endParaRPr>
                    </a:p>
                  </a:txBody>
                  <a:tcPr marL="0" marR="0" marT="0" marB="0" anchor="ctr">
                    <a:solidFill>
                      <a:schemeClr val="accent6">
                        <a:lumMod val="20000"/>
                        <a:lumOff val="80000"/>
                      </a:schemeClr>
                    </a:solidFill>
                  </a:tcPr>
                </a:tc>
                <a:tc>
                  <a:txBody>
                    <a:bodyPr/>
                    <a:lstStyle/>
                    <a:p>
                      <a:pPr algn="r" fontAlgn="ctr"/>
                      <a:endParaRPr lang="en-AU" sz="1000" b="0" i="0" u="none" strike="noStrike">
                        <a:solidFill>
                          <a:srgbClr val="000000"/>
                        </a:solidFill>
                        <a:effectLst/>
                        <a:latin typeface="Arial" panose="020B0604020202020204" pitchFamily="34" charset="0"/>
                      </a:endParaRPr>
                    </a:p>
                  </a:txBody>
                  <a:tcPr marL="0" marR="0" marT="0" marB="0" anchor="ctr">
                    <a:solidFill>
                      <a:schemeClr val="accent6">
                        <a:lumMod val="20000"/>
                        <a:lumOff val="80000"/>
                      </a:schemeClr>
                    </a:solidFill>
                  </a:tcPr>
                </a:tc>
                <a:tc>
                  <a:txBody>
                    <a:bodyPr/>
                    <a:lstStyle/>
                    <a:p>
                      <a:pPr algn="r" fontAlgn="ctr"/>
                      <a:endParaRPr lang="en-AU" sz="1000" b="0" i="0" u="none" strike="noStrike">
                        <a:solidFill>
                          <a:srgbClr val="000000"/>
                        </a:solidFill>
                        <a:effectLst/>
                        <a:latin typeface="Arial" panose="020B0604020202020204" pitchFamily="34" charset="0"/>
                      </a:endParaRPr>
                    </a:p>
                  </a:txBody>
                  <a:tcPr marL="0" marR="0" marT="0" marB="0" anchor="ctr">
                    <a:solidFill>
                      <a:schemeClr val="accent6">
                        <a:lumMod val="20000"/>
                        <a:lumOff val="80000"/>
                      </a:schemeClr>
                    </a:solidFill>
                  </a:tcPr>
                </a:tc>
                <a:tc>
                  <a:txBody>
                    <a:bodyPr/>
                    <a:lstStyle/>
                    <a:p>
                      <a:pPr algn="r" fontAlgn="ctr"/>
                      <a:endParaRPr lang="en-AU" sz="1000" b="0" i="0" u="none" strike="noStrike">
                        <a:solidFill>
                          <a:srgbClr val="000000"/>
                        </a:solidFill>
                        <a:effectLst/>
                        <a:latin typeface="Arial" panose="020B0604020202020204" pitchFamily="34" charset="0"/>
                      </a:endParaRPr>
                    </a:p>
                  </a:txBody>
                  <a:tcPr marL="0" marR="0" marT="0" marB="0" anchor="ctr">
                    <a:solidFill>
                      <a:schemeClr val="accent6">
                        <a:lumMod val="20000"/>
                        <a:lumOff val="80000"/>
                      </a:schemeClr>
                    </a:solidFill>
                  </a:tcPr>
                </a:tc>
                <a:tc gridSpan="2">
                  <a:txBody>
                    <a:bodyPr/>
                    <a:lstStyle/>
                    <a:p>
                      <a:pPr algn="r" fontAlgn="ctr"/>
                      <a:endParaRPr lang="en-AU" sz="1000" b="0" i="0" u="none" strike="noStrike">
                        <a:solidFill>
                          <a:srgbClr val="000000"/>
                        </a:solidFill>
                        <a:effectLst/>
                        <a:latin typeface="Arial" panose="020B0604020202020204" pitchFamily="34" charset="0"/>
                      </a:endParaRPr>
                    </a:p>
                  </a:txBody>
                  <a:tcPr marL="0" marR="0" marT="0" marB="0" anchor="ctr">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2315741824"/>
                  </a:ext>
                </a:extLst>
              </a:tr>
              <a:tr h="157182">
                <a:tc>
                  <a:txBody>
                    <a:bodyPr/>
                    <a:lstStyle/>
                    <a:p>
                      <a:pPr algn="l" fontAlgn="ctr"/>
                      <a:r>
                        <a:rPr lang="en-AU" sz="1000" u="none" strike="noStrike" dirty="0">
                          <a:effectLst/>
                        </a:rPr>
                        <a:t>Insurance</a:t>
                      </a:r>
                      <a:endParaRPr lang="en-AU" sz="1000" b="0" i="0" u="none" strike="noStrike" dirty="0">
                        <a:solidFill>
                          <a:srgbClr val="000000"/>
                        </a:solidFill>
                        <a:effectLst/>
                        <a:latin typeface="Arial" panose="020B0604020202020204" pitchFamily="34" charset="0"/>
                      </a:endParaRPr>
                    </a:p>
                  </a:txBody>
                  <a:tcPr marL="0" marR="0" marT="0" marB="0" anchor="ctr">
                    <a:solidFill>
                      <a:schemeClr val="accent6">
                        <a:lumMod val="20000"/>
                        <a:lumOff val="80000"/>
                      </a:schemeClr>
                    </a:solidFill>
                  </a:tcPr>
                </a:tc>
                <a:tc>
                  <a:txBody>
                    <a:bodyPr/>
                    <a:lstStyle/>
                    <a:p>
                      <a:pPr algn="r" fontAlgn="ctr"/>
                      <a:endParaRPr lang="en-AU" sz="1000" b="0" i="0" u="none" strike="noStrike">
                        <a:solidFill>
                          <a:srgbClr val="000000"/>
                        </a:solidFill>
                        <a:effectLst/>
                        <a:latin typeface="Arial" panose="020B0604020202020204" pitchFamily="34" charset="0"/>
                      </a:endParaRPr>
                    </a:p>
                  </a:txBody>
                  <a:tcPr marL="0" marR="0" marT="0" marB="0" anchor="ctr">
                    <a:solidFill>
                      <a:schemeClr val="accent6">
                        <a:lumMod val="20000"/>
                        <a:lumOff val="80000"/>
                      </a:schemeClr>
                    </a:solidFill>
                  </a:tcPr>
                </a:tc>
                <a:tc>
                  <a:txBody>
                    <a:bodyPr/>
                    <a:lstStyle/>
                    <a:p>
                      <a:pPr algn="r" fontAlgn="ctr"/>
                      <a:endParaRPr lang="en-AU" sz="1000" b="0" i="0" u="none" strike="noStrike">
                        <a:solidFill>
                          <a:srgbClr val="000000"/>
                        </a:solidFill>
                        <a:effectLst/>
                        <a:latin typeface="Arial" panose="020B0604020202020204" pitchFamily="34" charset="0"/>
                      </a:endParaRPr>
                    </a:p>
                  </a:txBody>
                  <a:tcPr marL="0" marR="0" marT="0" marB="0" anchor="ctr">
                    <a:solidFill>
                      <a:schemeClr val="accent6">
                        <a:lumMod val="20000"/>
                        <a:lumOff val="80000"/>
                      </a:schemeClr>
                    </a:solidFill>
                  </a:tcPr>
                </a:tc>
                <a:tc>
                  <a:txBody>
                    <a:bodyPr/>
                    <a:lstStyle/>
                    <a:p>
                      <a:pPr algn="r" fontAlgn="ctr"/>
                      <a:endParaRPr lang="en-AU" sz="1000" b="0" i="0" u="none" strike="noStrike">
                        <a:solidFill>
                          <a:srgbClr val="000000"/>
                        </a:solidFill>
                        <a:effectLst/>
                        <a:latin typeface="Arial" panose="020B0604020202020204" pitchFamily="34" charset="0"/>
                      </a:endParaRPr>
                    </a:p>
                  </a:txBody>
                  <a:tcPr marL="0" marR="0" marT="0" marB="0" anchor="ctr">
                    <a:solidFill>
                      <a:schemeClr val="accent6">
                        <a:lumMod val="20000"/>
                        <a:lumOff val="80000"/>
                      </a:schemeClr>
                    </a:solidFill>
                  </a:tcPr>
                </a:tc>
                <a:tc gridSpan="2">
                  <a:txBody>
                    <a:bodyPr/>
                    <a:lstStyle/>
                    <a:p>
                      <a:pPr algn="r" fontAlgn="ctr"/>
                      <a:endParaRPr lang="en-AU" sz="1000" b="0" i="0" u="none" strike="noStrike">
                        <a:solidFill>
                          <a:srgbClr val="000000"/>
                        </a:solidFill>
                        <a:effectLst/>
                        <a:latin typeface="Arial" panose="020B0604020202020204" pitchFamily="34" charset="0"/>
                      </a:endParaRPr>
                    </a:p>
                  </a:txBody>
                  <a:tcPr marL="0" marR="0" marT="0" marB="0" anchor="ctr">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345942699"/>
                  </a:ext>
                </a:extLst>
              </a:tr>
              <a:tr h="157182">
                <a:tc>
                  <a:txBody>
                    <a:bodyPr/>
                    <a:lstStyle/>
                    <a:p>
                      <a:pPr algn="l" fontAlgn="ctr"/>
                      <a:r>
                        <a:rPr lang="en-AU" sz="1000" u="none" strike="noStrike">
                          <a:effectLst/>
                        </a:rPr>
                        <a:t>Mileage</a:t>
                      </a:r>
                      <a:endParaRPr lang="en-AU" sz="1000" b="0" i="0" u="none" strike="noStrike">
                        <a:solidFill>
                          <a:srgbClr val="000000"/>
                        </a:solidFill>
                        <a:effectLst/>
                        <a:latin typeface="Arial" panose="020B0604020202020204" pitchFamily="34" charset="0"/>
                      </a:endParaRPr>
                    </a:p>
                  </a:txBody>
                  <a:tcPr marL="0" marR="0" marT="0" marB="0" anchor="ctr">
                    <a:solidFill>
                      <a:schemeClr val="accent6">
                        <a:lumMod val="20000"/>
                        <a:lumOff val="80000"/>
                      </a:schemeClr>
                    </a:solidFill>
                  </a:tcPr>
                </a:tc>
                <a:tc>
                  <a:txBody>
                    <a:bodyPr/>
                    <a:lstStyle/>
                    <a:p>
                      <a:pPr algn="r" fontAlgn="ctr"/>
                      <a:endParaRPr lang="en-AU" sz="1000" b="0" i="0" u="none" strike="noStrike">
                        <a:solidFill>
                          <a:srgbClr val="000000"/>
                        </a:solidFill>
                        <a:effectLst/>
                        <a:latin typeface="Arial" panose="020B0604020202020204" pitchFamily="34" charset="0"/>
                      </a:endParaRPr>
                    </a:p>
                  </a:txBody>
                  <a:tcPr marL="0" marR="0" marT="0" marB="0" anchor="ctr">
                    <a:solidFill>
                      <a:schemeClr val="accent6">
                        <a:lumMod val="20000"/>
                        <a:lumOff val="80000"/>
                      </a:schemeClr>
                    </a:solidFill>
                  </a:tcPr>
                </a:tc>
                <a:tc>
                  <a:txBody>
                    <a:bodyPr/>
                    <a:lstStyle/>
                    <a:p>
                      <a:pPr algn="r" fontAlgn="ctr"/>
                      <a:endParaRPr lang="en-AU" sz="1000" b="0" i="0" u="none" strike="noStrike">
                        <a:solidFill>
                          <a:srgbClr val="000000"/>
                        </a:solidFill>
                        <a:effectLst/>
                        <a:latin typeface="Arial" panose="020B0604020202020204" pitchFamily="34" charset="0"/>
                      </a:endParaRPr>
                    </a:p>
                  </a:txBody>
                  <a:tcPr marL="0" marR="0" marT="0" marB="0" anchor="ctr">
                    <a:solidFill>
                      <a:schemeClr val="accent6">
                        <a:lumMod val="20000"/>
                        <a:lumOff val="80000"/>
                      </a:schemeClr>
                    </a:solidFill>
                  </a:tcPr>
                </a:tc>
                <a:tc>
                  <a:txBody>
                    <a:bodyPr/>
                    <a:lstStyle/>
                    <a:p>
                      <a:pPr algn="r" fontAlgn="ctr"/>
                      <a:endParaRPr lang="en-AU" sz="1000" b="0" i="0" u="none" strike="noStrike">
                        <a:solidFill>
                          <a:srgbClr val="000000"/>
                        </a:solidFill>
                        <a:effectLst/>
                        <a:latin typeface="Arial" panose="020B0604020202020204" pitchFamily="34" charset="0"/>
                      </a:endParaRPr>
                    </a:p>
                  </a:txBody>
                  <a:tcPr marL="0" marR="0" marT="0" marB="0" anchor="ctr">
                    <a:solidFill>
                      <a:schemeClr val="accent6">
                        <a:lumMod val="20000"/>
                        <a:lumOff val="80000"/>
                      </a:schemeClr>
                    </a:solidFill>
                  </a:tcPr>
                </a:tc>
                <a:tc gridSpan="2">
                  <a:txBody>
                    <a:bodyPr/>
                    <a:lstStyle/>
                    <a:p>
                      <a:pPr algn="r" fontAlgn="ctr"/>
                      <a:endParaRPr lang="en-AU" sz="1000" b="0" i="0" u="none" strike="noStrike">
                        <a:solidFill>
                          <a:srgbClr val="000000"/>
                        </a:solidFill>
                        <a:effectLst/>
                        <a:latin typeface="Arial" panose="020B0604020202020204" pitchFamily="34" charset="0"/>
                      </a:endParaRPr>
                    </a:p>
                  </a:txBody>
                  <a:tcPr marL="0" marR="0" marT="0" marB="0" anchor="ctr">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1315760324"/>
                  </a:ext>
                </a:extLst>
              </a:tr>
              <a:tr h="157182">
                <a:tc>
                  <a:txBody>
                    <a:bodyPr/>
                    <a:lstStyle/>
                    <a:p>
                      <a:pPr algn="l" fontAlgn="ctr"/>
                      <a:r>
                        <a:rPr lang="en-AU" sz="1000" u="none" strike="noStrike">
                          <a:effectLst/>
                        </a:rPr>
                        <a:t>Office Supplies</a:t>
                      </a:r>
                      <a:endParaRPr lang="en-AU" sz="1000" b="0" i="0" u="none" strike="noStrike">
                        <a:solidFill>
                          <a:srgbClr val="000000"/>
                        </a:solidFill>
                        <a:effectLst/>
                        <a:latin typeface="Arial" panose="020B0604020202020204" pitchFamily="34" charset="0"/>
                      </a:endParaRPr>
                    </a:p>
                  </a:txBody>
                  <a:tcPr marL="0" marR="0" marT="0" marB="0" anchor="ctr">
                    <a:solidFill>
                      <a:schemeClr val="accent6">
                        <a:lumMod val="20000"/>
                        <a:lumOff val="80000"/>
                      </a:schemeClr>
                    </a:solidFill>
                  </a:tcPr>
                </a:tc>
                <a:tc>
                  <a:txBody>
                    <a:bodyPr/>
                    <a:lstStyle/>
                    <a:p>
                      <a:pPr algn="r" fontAlgn="ctr"/>
                      <a:endParaRPr lang="en-AU" sz="1000" b="0" i="0" u="none" strike="noStrike" dirty="0">
                        <a:solidFill>
                          <a:srgbClr val="000000"/>
                        </a:solidFill>
                        <a:effectLst/>
                        <a:latin typeface="Arial" panose="020B0604020202020204" pitchFamily="34" charset="0"/>
                      </a:endParaRPr>
                    </a:p>
                  </a:txBody>
                  <a:tcPr marL="0" marR="0" marT="0" marB="0" anchor="ctr">
                    <a:solidFill>
                      <a:schemeClr val="accent6">
                        <a:lumMod val="20000"/>
                        <a:lumOff val="80000"/>
                      </a:schemeClr>
                    </a:solidFill>
                  </a:tcPr>
                </a:tc>
                <a:tc>
                  <a:txBody>
                    <a:bodyPr/>
                    <a:lstStyle/>
                    <a:p>
                      <a:pPr algn="r" fontAlgn="ctr"/>
                      <a:endParaRPr lang="en-AU" sz="1000" b="0" i="0" u="none" strike="noStrike" dirty="0">
                        <a:solidFill>
                          <a:srgbClr val="000000"/>
                        </a:solidFill>
                        <a:effectLst/>
                        <a:latin typeface="Arial" panose="020B0604020202020204" pitchFamily="34" charset="0"/>
                      </a:endParaRPr>
                    </a:p>
                  </a:txBody>
                  <a:tcPr marL="0" marR="0" marT="0" marB="0" anchor="ctr">
                    <a:solidFill>
                      <a:schemeClr val="accent6">
                        <a:lumMod val="20000"/>
                        <a:lumOff val="80000"/>
                      </a:schemeClr>
                    </a:solidFill>
                  </a:tcPr>
                </a:tc>
                <a:tc>
                  <a:txBody>
                    <a:bodyPr/>
                    <a:lstStyle/>
                    <a:p>
                      <a:pPr algn="r" fontAlgn="ctr"/>
                      <a:endParaRPr lang="en-AU" sz="1000" b="0" i="0" u="none" strike="noStrike" dirty="0">
                        <a:solidFill>
                          <a:srgbClr val="000000"/>
                        </a:solidFill>
                        <a:effectLst/>
                        <a:latin typeface="Arial" panose="020B0604020202020204" pitchFamily="34" charset="0"/>
                      </a:endParaRPr>
                    </a:p>
                  </a:txBody>
                  <a:tcPr marL="0" marR="0" marT="0" marB="0" anchor="ctr">
                    <a:solidFill>
                      <a:schemeClr val="accent6">
                        <a:lumMod val="20000"/>
                        <a:lumOff val="80000"/>
                      </a:schemeClr>
                    </a:solidFill>
                  </a:tcPr>
                </a:tc>
                <a:tc gridSpan="2">
                  <a:txBody>
                    <a:bodyPr/>
                    <a:lstStyle/>
                    <a:p>
                      <a:pPr algn="r" fontAlgn="ctr"/>
                      <a:endParaRPr lang="en-AU" sz="1000" b="0" i="0" u="none" strike="noStrike" dirty="0">
                        <a:solidFill>
                          <a:srgbClr val="000000"/>
                        </a:solidFill>
                        <a:effectLst/>
                        <a:latin typeface="Arial" panose="020B0604020202020204" pitchFamily="34" charset="0"/>
                      </a:endParaRPr>
                    </a:p>
                  </a:txBody>
                  <a:tcPr marL="0" marR="0" marT="0" marB="0" anchor="ctr">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3393708310"/>
                  </a:ext>
                </a:extLst>
              </a:tr>
              <a:tr h="175431">
                <a:tc>
                  <a:txBody>
                    <a:bodyPr/>
                    <a:lstStyle/>
                    <a:p>
                      <a:pPr algn="l" fontAlgn="ctr"/>
                      <a:r>
                        <a:rPr lang="en-AU" sz="1000" u="none" strike="noStrike" dirty="0">
                          <a:effectLst/>
                        </a:rPr>
                        <a:t>Total Operating Expenses</a:t>
                      </a:r>
                      <a:endParaRPr lang="en-AU" sz="1000" b="1" i="0" u="none" strike="noStrike" dirty="0">
                        <a:solidFill>
                          <a:srgbClr val="000000"/>
                        </a:solidFill>
                        <a:effectLst/>
                        <a:latin typeface="Arial" panose="020B0604020202020204" pitchFamily="34" charset="0"/>
                      </a:endParaRPr>
                    </a:p>
                  </a:txBody>
                  <a:tcPr marL="0" marR="0" marT="0" marB="0" anchor="ctr">
                    <a:solidFill>
                      <a:schemeClr val="accent6">
                        <a:lumMod val="40000"/>
                        <a:lumOff val="60000"/>
                      </a:schemeClr>
                    </a:solidFill>
                  </a:tcPr>
                </a:tc>
                <a:tc>
                  <a:txBody>
                    <a:bodyPr/>
                    <a:lstStyle/>
                    <a:p>
                      <a:pPr algn="r" fontAlgn="ctr"/>
                      <a:endParaRPr lang="en-AU" sz="1000" b="1" i="0" u="none" strike="noStrike" dirty="0">
                        <a:solidFill>
                          <a:srgbClr val="000000"/>
                        </a:solidFill>
                        <a:effectLst/>
                        <a:latin typeface="Arial" panose="020B0604020202020204" pitchFamily="34" charset="0"/>
                      </a:endParaRPr>
                    </a:p>
                  </a:txBody>
                  <a:tcPr marL="0" marR="0" marT="0" marB="0" anchor="ctr">
                    <a:solidFill>
                      <a:schemeClr val="accent6">
                        <a:lumMod val="40000"/>
                        <a:lumOff val="60000"/>
                      </a:schemeClr>
                    </a:solidFill>
                  </a:tcPr>
                </a:tc>
                <a:tc>
                  <a:txBody>
                    <a:bodyPr/>
                    <a:lstStyle/>
                    <a:p>
                      <a:pPr algn="r" fontAlgn="ctr"/>
                      <a:endParaRPr lang="en-AU" sz="1000" b="1" i="0" u="none" strike="noStrike" dirty="0">
                        <a:solidFill>
                          <a:srgbClr val="000000"/>
                        </a:solidFill>
                        <a:effectLst/>
                        <a:latin typeface="Arial" panose="020B0604020202020204" pitchFamily="34" charset="0"/>
                      </a:endParaRPr>
                    </a:p>
                  </a:txBody>
                  <a:tcPr marL="0" marR="0" marT="0" marB="0" anchor="ctr">
                    <a:solidFill>
                      <a:schemeClr val="accent6">
                        <a:lumMod val="40000"/>
                        <a:lumOff val="60000"/>
                      </a:schemeClr>
                    </a:solidFill>
                  </a:tcPr>
                </a:tc>
                <a:tc>
                  <a:txBody>
                    <a:bodyPr/>
                    <a:lstStyle/>
                    <a:p>
                      <a:pPr algn="r" fontAlgn="ctr"/>
                      <a:endParaRPr lang="en-AU" sz="1000" b="1" i="0" u="none" strike="noStrike" dirty="0">
                        <a:solidFill>
                          <a:srgbClr val="000000"/>
                        </a:solidFill>
                        <a:effectLst/>
                        <a:latin typeface="Arial" panose="020B0604020202020204" pitchFamily="34" charset="0"/>
                      </a:endParaRPr>
                    </a:p>
                  </a:txBody>
                  <a:tcPr marL="0" marR="0" marT="0" marB="0" anchor="ctr">
                    <a:solidFill>
                      <a:schemeClr val="accent6">
                        <a:lumMod val="40000"/>
                        <a:lumOff val="60000"/>
                      </a:schemeClr>
                    </a:solidFill>
                  </a:tcPr>
                </a:tc>
                <a:tc gridSpan="2">
                  <a:txBody>
                    <a:bodyPr/>
                    <a:lstStyle/>
                    <a:p>
                      <a:pPr algn="r" fontAlgn="ctr"/>
                      <a:endParaRPr lang="en-AU" sz="1000" b="1" i="0" u="none" strike="noStrike" dirty="0">
                        <a:solidFill>
                          <a:srgbClr val="000000"/>
                        </a:solidFill>
                        <a:effectLst/>
                        <a:latin typeface="Arial" panose="020B0604020202020204" pitchFamily="34" charset="0"/>
                      </a:endParaRPr>
                    </a:p>
                  </a:txBody>
                  <a:tcPr marL="0" marR="0" marT="0" marB="0" anchor="ctr">
                    <a:solidFill>
                      <a:schemeClr val="accent6">
                        <a:lumMod val="40000"/>
                        <a:lumOff val="60000"/>
                      </a:schemeClr>
                    </a:solidFill>
                  </a:tcPr>
                </a:tc>
                <a:tc hMerge="1">
                  <a:txBody>
                    <a:bodyPr/>
                    <a:lstStyle/>
                    <a:p>
                      <a:endParaRPr lang="en-US"/>
                    </a:p>
                  </a:txBody>
                  <a:tcPr/>
                </a:tc>
                <a:extLst>
                  <a:ext uri="{0D108BD9-81ED-4DB2-BD59-A6C34878D82A}">
                    <a16:rowId xmlns:a16="http://schemas.microsoft.com/office/drawing/2014/main" val="372944197"/>
                  </a:ext>
                </a:extLst>
              </a:tr>
              <a:tr h="295692">
                <a:tc>
                  <a:txBody>
                    <a:bodyPr/>
                    <a:lstStyle/>
                    <a:p>
                      <a:pPr algn="l" fontAlgn="ctr"/>
                      <a:r>
                        <a:rPr lang="en-AU" sz="1000" u="none" strike="noStrike" dirty="0">
                          <a:effectLst/>
                        </a:rPr>
                        <a:t>Operating Profit (or Loss)</a:t>
                      </a:r>
                      <a:endParaRPr lang="en-AU" sz="1000" b="1" i="0" u="none" strike="noStrike" dirty="0">
                        <a:solidFill>
                          <a:srgbClr val="000000"/>
                        </a:solidFill>
                        <a:effectLst/>
                        <a:latin typeface="Arial" panose="020B0604020202020204" pitchFamily="34" charset="0"/>
                      </a:endParaRPr>
                    </a:p>
                  </a:txBody>
                  <a:tcPr marL="0" marR="0" marT="0" marB="0" anchor="ctr">
                    <a:solidFill>
                      <a:schemeClr val="accent6"/>
                    </a:solidFill>
                  </a:tcPr>
                </a:tc>
                <a:tc>
                  <a:txBody>
                    <a:bodyPr/>
                    <a:lstStyle/>
                    <a:p>
                      <a:pPr algn="r" fontAlgn="ctr"/>
                      <a:endParaRPr lang="en-AU" sz="1000" b="1" i="0" u="none" strike="noStrike" dirty="0">
                        <a:solidFill>
                          <a:srgbClr val="000000"/>
                        </a:solidFill>
                        <a:effectLst/>
                        <a:latin typeface="Arial" panose="020B0604020202020204" pitchFamily="34" charset="0"/>
                      </a:endParaRPr>
                    </a:p>
                  </a:txBody>
                  <a:tcPr marL="0" marR="0" marT="0" marB="0" anchor="ctr">
                    <a:solidFill>
                      <a:schemeClr val="accent6"/>
                    </a:solidFill>
                  </a:tcPr>
                </a:tc>
                <a:tc>
                  <a:txBody>
                    <a:bodyPr/>
                    <a:lstStyle/>
                    <a:p>
                      <a:pPr algn="r" fontAlgn="ctr"/>
                      <a:endParaRPr lang="en-AU" sz="1000" b="1" i="0" u="none" strike="noStrike" dirty="0">
                        <a:solidFill>
                          <a:srgbClr val="000000"/>
                        </a:solidFill>
                        <a:effectLst/>
                        <a:latin typeface="Arial" panose="020B0604020202020204" pitchFamily="34" charset="0"/>
                      </a:endParaRPr>
                    </a:p>
                  </a:txBody>
                  <a:tcPr marL="0" marR="0" marT="0" marB="0" anchor="ctr">
                    <a:solidFill>
                      <a:schemeClr val="accent6"/>
                    </a:solidFill>
                  </a:tcPr>
                </a:tc>
                <a:tc>
                  <a:txBody>
                    <a:bodyPr/>
                    <a:lstStyle/>
                    <a:p>
                      <a:pPr algn="r" fontAlgn="ctr"/>
                      <a:endParaRPr lang="en-AU" sz="1000" b="1" i="0" u="none" strike="noStrike" dirty="0">
                        <a:solidFill>
                          <a:srgbClr val="000000"/>
                        </a:solidFill>
                        <a:effectLst/>
                        <a:latin typeface="Arial" panose="020B0604020202020204" pitchFamily="34" charset="0"/>
                      </a:endParaRPr>
                    </a:p>
                  </a:txBody>
                  <a:tcPr marL="0" marR="0" marT="0" marB="0" anchor="ctr">
                    <a:solidFill>
                      <a:schemeClr val="accent6"/>
                    </a:solidFill>
                  </a:tcPr>
                </a:tc>
                <a:tc gridSpan="2">
                  <a:txBody>
                    <a:bodyPr/>
                    <a:lstStyle/>
                    <a:p>
                      <a:pPr algn="r" fontAlgn="ctr"/>
                      <a:endParaRPr lang="en-AU" sz="1000" b="1" i="0" u="none" strike="noStrike" dirty="0">
                        <a:solidFill>
                          <a:srgbClr val="000000"/>
                        </a:solidFill>
                        <a:effectLst/>
                        <a:latin typeface="Arial" panose="020B0604020202020204" pitchFamily="34" charset="0"/>
                      </a:endParaRPr>
                    </a:p>
                  </a:txBody>
                  <a:tcPr marL="0" marR="0" marT="0" marB="0" anchor="ctr">
                    <a:solidFill>
                      <a:schemeClr val="accent6"/>
                    </a:solidFill>
                  </a:tcPr>
                </a:tc>
                <a:tc hMerge="1">
                  <a:txBody>
                    <a:bodyPr/>
                    <a:lstStyle/>
                    <a:p>
                      <a:endParaRPr lang="en-US"/>
                    </a:p>
                  </a:txBody>
                  <a:tcPr/>
                </a:tc>
                <a:extLst>
                  <a:ext uri="{0D108BD9-81ED-4DB2-BD59-A6C34878D82A}">
                    <a16:rowId xmlns:a16="http://schemas.microsoft.com/office/drawing/2014/main" val="160959944"/>
                  </a:ext>
                </a:extLst>
              </a:tr>
              <a:tr h="217100">
                <a:tc>
                  <a:txBody>
                    <a:bodyPr/>
                    <a:lstStyle/>
                    <a:p>
                      <a:pPr algn="l" fontAlgn="ctr"/>
                      <a:r>
                        <a:rPr lang="en-AU" sz="1000" u="none" strike="noStrike" dirty="0">
                          <a:effectLst/>
                        </a:rPr>
                        <a:t>Add: Other Income</a:t>
                      </a:r>
                      <a:endParaRPr lang="en-AU" sz="1000" b="0" i="1" u="none" strike="noStrike" dirty="0">
                        <a:solidFill>
                          <a:srgbClr val="000000"/>
                        </a:solidFill>
                        <a:effectLst/>
                        <a:latin typeface="Arial" panose="020B0604020202020204" pitchFamily="34" charset="0"/>
                      </a:endParaRPr>
                    </a:p>
                  </a:txBody>
                  <a:tcPr marL="0" marR="0" marT="0" marB="0" anchor="ctr">
                    <a:solidFill>
                      <a:schemeClr val="accent6">
                        <a:lumMod val="40000"/>
                        <a:lumOff val="60000"/>
                      </a:schemeClr>
                    </a:solidFill>
                  </a:tcPr>
                </a:tc>
                <a:tc>
                  <a:txBody>
                    <a:bodyPr/>
                    <a:lstStyle/>
                    <a:p>
                      <a:pPr algn="r" fontAlgn="ctr"/>
                      <a:endParaRPr lang="en-AU" sz="1000" b="1" i="0" u="none" strike="noStrike" dirty="0">
                        <a:solidFill>
                          <a:srgbClr val="000000"/>
                        </a:solidFill>
                        <a:effectLst/>
                        <a:latin typeface="Arial" panose="020B0604020202020204" pitchFamily="34" charset="0"/>
                      </a:endParaRPr>
                    </a:p>
                  </a:txBody>
                  <a:tcPr marL="0" marR="0" marT="0" marB="0" anchor="ctr">
                    <a:solidFill>
                      <a:schemeClr val="accent6">
                        <a:lumMod val="40000"/>
                        <a:lumOff val="60000"/>
                      </a:schemeClr>
                    </a:solidFill>
                  </a:tcPr>
                </a:tc>
                <a:tc>
                  <a:txBody>
                    <a:bodyPr/>
                    <a:lstStyle/>
                    <a:p>
                      <a:pPr algn="r" fontAlgn="ctr"/>
                      <a:endParaRPr lang="en-AU" sz="1000" b="1" i="0" u="none" strike="noStrike" dirty="0">
                        <a:solidFill>
                          <a:srgbClr val="000000"/>
                        </a:solidFill>
                        <a:effectLst/>
                        <a:latin typeface="Arial" panose="020B0604020202020204" pitchFamily="34" charset="0"/>
                      </a:endParaRPr>
                    </a:p>
                  </a:txBody>
                  <a:tcPr marL="0" marR="0" marT="0" marB="0" anchor="ctr">
                    <a:solidFill>
                      <a:schemeClr val="accent6">
                        <a:lumMod val="40000"/>
                        <a:lumOff val="60000"/>
                      </a:schemeClr>
                    </a:solidFill>
                  </a:tcPr>
                </a:tc>
                <a:tc>
                  <a:txBody>
                    <a:bodyPr/>
                    <a:lstStyle/>
                    <a:p>
                      <a:pPr algn="r" fontAlgn="ctr"/>
                      <a:endParaRPr lang="en-AU" sz="1000" b="1" i="0" u="none" strike="noStrike" dirty="0">
                        <a:solidFill>
                          <a:srgbClr val="000000"/>
                        </a:solidFill>
                        <a:effectLst/>
                        <a:latin typeface="Arial" panose="020B0604020202020204" pitchFamily="34" charset="0"/>
                      </a:endParaRPr>
                    </a:p>
                  </a:txBody>
                  <a:tcPr marL="0" marR="0" marT="0" marB="0" anchor="ctr">
                    <a:solidFill>
                      <a:schemeClr val="accent6">
                        <a:lumMod val="40000"/>
                        <a:lumOff val="60000"/>
                      </a:schemeClr>
                    </a:solidFill>
                  </a:tcPr>
                </a:tc>
                <a:tc gridSpan="2">
                  <a:txBody>
                    <a:bodyPr/>
                    <a:lstStyle/>
                    <a:p>
                      <a:pPr algn="r" fontAlgn="ctr"/>
                      <a:endParaRPr lang="en-AU" sz="1000" b="1" i="0" u="none" strike="noStrike" dirty="0">
                        <a:solidFill>
                          <a:srgbClr val="000000"/>
                        </a:solidFill>
                        <a:effectLst/>
                        <a:latin typeface="Arial" panose="020B0604020202020204" pitchFamily="34" charset="0"/>
                      </a:endParaRPr>
                    </a:p>
                  </a:txBody>
                  <a:tcPr marL="0" marR="0" marT="0" marB="0" anchor="ctr">
                    <a:solidFill>
                      <a:schemeClr val="accent6">
                        <a:lumMod val="40000"/>
                        <a:lumOff val="60000"/>
                      </a:schemeClr>
                    </a:solidFill>
                  </a:tcPr>
                </a:tc>
                <a:tc hMerge="1">
                  <a:txBody>
                    <a:bodyPr/>
                    <a:lstStyle/>
                    <a:p>
                      <a:endParaRPr lang="en-US"/>
                    </a:p>
                  </a:txBody>
                  <a:tcPr/>
                </a:tc>
                <a:extLst>
                  <a:ext uri="{0D108BD9-81ED-4DB2-BD59-A6C34878D82A}">
                    <a16:rowId xmlns:a16="http://schemas.microsoft.com/office/drawing/2014/main" val="1325195128"/>
                  </a:ext>
                </a:extLst>
              </a:tr>
              <a:tr h="157182">
                <a:tc>
                  <a:txBody>
                    <a:bodyPr/>
                    <a:lstStyle/>
                    <a:p>
                      <a:pPr algn="l" fontAlgn="ctr"/>
                      <a:r>
                        <a:rPr lang="en-AU" sz="1000" u="none" strike="noStrike">
                          <a:effectLst/>
                        </a:rPr>
                        <a:t>Interest Income</a:t>
                      </a:r>
                      <a:endParaRPr lang="en-AU" sz="1000" b="0" i="0" u="none" strike="noStrike">
                        <a:solidFill>
                          <a:srgbClr val="000000"/>
                        </a:solidFill>
                        <a:effectLst/>
                        <a:latin typeface="Arial" panose="020B0604020202020204" pitchFamily="34" charset="0"/>
                      </a:endParaRPr>
                    </a:p>
                  </a:txBody>
                  <a:tcPr marL="0" marR="0" marT="0" marB="0" anchor="ctr">
                    <a:solidFill>
                      <a:schemeClr val="accent6">
                        <a:lumMod val="20000"/>
                        <a:lumOff val="80000"/>
                      </a:schemeClr>
                    </a:solidFill>
                  </a:tcPr>
                </a:tc>
                <a:tc>
                  <a:txBody>
                    <a:bodyPr/>
                    <a:lstStyle/>
                    <a:p>
                      <a:pPr algn="r" fontAlgn="ctr"/>
                      <a:endParaRPr lang="en-AU" sz="1000" b="0" i="0" u="none" strike="noStrike" dirty="0">
                        <a:solidFill>
                          <a:srgbClr val="000000"/>
                        </a:solidFill>
                        <a:effectLst/>
                        <a:latin typeface="Arial" panose="020B0604020202020204" pitchFamily="34" charset="0"/>
                      </a:endParaRPr>
                    </a:p>
                  </a:txBody>
                  <a:tcPr marL="0" marR="0" marT="0" marB="0" anchor="ctr">
                    <a:solidFill>
                      <a:schemeClr val="accent6">
                        <a:lumMod val="20000"/>
                        <a:lumOff val="80000"/>
                      </a:schemeClr>
                    </a:solidFill>
                  </a:tcPr>
                </a:tc>
                <a:tc>
                  <a:txBody>
                    <a:bodyPr/>
                    <a:lstStyle/>
                    <a:p>
                      <a:pPr algn="r" fontAlgn="ctr"/>
                      <a:endParaRPr lang="en-AU" sz="1000" b="0" i="0" u="none" strike="noStrike" dirty="0">
                        <a:solidFill>
                          <a:srgbClr val="000000"/>
                        </a:solidFill>
                        <a:effectLst/>
                        <a:latin typeface="Arial" panose="020B0604020202020204" pitchFamily="34" charset="0"/>
                      </a:endParaRPr>
                    </a:p>
                  </a:txBody>
                  <a:tcPr marL="0" marR="0" marT="0" marB="0" anchor="ctr">
                    <a:solidFill>
                      <a:schemeClr val="accent6">
                        <a:lumMod val="20000"/>
                        <a:lumOff val="80000"/>
                      </a:schemeClr>
                    </a:solidFill>
                  </a:tcPr>
                </a:tc>
                <a:tc>
                  <a:txBody>
                    <a:bodyPr/>
                    <a:lstStyle/>
                    <a:p>
                      <a:pPr algn="r" fontAlgn="ctr"/>
                      <a:endParaRPr lang="en-AU" sz="1000" b="0" i="0" u="none" strike="noStrike" dirty="0">
                        <a:solidFill>
                          <a:srgbClr val="000000"/>
                        </a:solidFill>
                        <a:effectLst/>
                        <a:latin typeface="Arial" panose="020B0604020202020204" pitchFamily="34" charset="0"/>
                      </a:endParaRPr>
                    </a:p>
                  </a:txBody>
                  <a:tcPr marL="0" marR="0" marT="0" marB="0" anchor="ctr">
                    <a:solidFill>
                      <a:schemeClr val="accent6">
                        <a:lumMod val="20000"/>
                        <a:lumOff val="80000"/>
                      </a:schemeClr>
                    </a:solidFill>
                  </a:tcPr>
                </a:tc>
                <a:tc gridSpan="2">
                  <a:txBody>
                    <a:bodyPr/>
                    <a:lstStyle/>
                    <a:p>
                      <a:pPr algn="r" fontAlgn="ctr"/>
                      <a:endParaRPr lang="en-AU" sz="1000" b="0" i="0" u="none" strike="noStrike" dirty="0">
                        <a:solidFill>
                          <a:srgbClr val="000000"/>
                        </a:solidFill>
                        <a:effectLst/>
                        <a:latin typeface="Arial" panose="020B0604020202020204" pitchFamily="34" charset="0"/>
                      </a:endParaRPr>
                    </a:p>
                  </a:txBody>
                  <a:tcPr marL="0" marR="0" marT="0" marB="0" anchor="ctr">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815045001"/>
                  </a:ext>
                </a:extLst>
              </a:tr>
              <a:tr h="157182">
                <a:tc>
                  <a:txBody>
                    <a:bodyPr/>
                    <a:lstStyle/>
                    <a:p>
                      <a:pPr algn="l" fontAlgn="ctr"/>
                      <a:r>
                        <a:rPr lang="en-AU" sz="1000" u="none" strike="noStrike">
                          <a:effectLst/>
                        </a:rPr>
                        <a:t>Other Income</a:t>
                      </a:r>
                      <a:endParaRPr lang="en-AU" sz="1000" b="0" i="0" u="none" strike="noStrike">
                        <a:solidFill>
                          <a:srgbClr val="000000"/>
                        </a:solidFill>
                        <a:effectLst/>
                        <a:latin typeface="Arial" panose="020B0604020202020204" pitchFamily="34" charset="0"/>
                      </a:endParaRPr>
                    </a:p>
                  </a:txBody>
                  <a:tcPr marL="0" marR="0" marT="0" marB="0" anchor="ctr">
                    <a:solidFill>
                      <a:schemeClr val="accent6">
                        <a:lumMod val="20000"/>
                        <a:lumOff val="80000"/>
                      </a:schemeClr>
                    </a:solidFill>
                  </a:tcPr>
                </a:tc>
                <a:tc>
                  <a:txBody>
                    <a:bodyPr/>
                    <a:lstStyle/>
                    <a:p>
                      <a:pPr algn="r" fontAlgn="ctr"/>
                      <a:endParaRPr lang="en-AU" sz="1000" b="0" i="0" u="none" strike="noStrike">
                        <a:solidFill>
                          <a:srgbClr val="000000"/>
                        </a:solidFill>
                        <a:effectLst/>
                        <a:latin typeface="Arial" panose="020B0604020202020204" pitchFamily="34" charset="0"/>
                      </a:endParaRPr>
                    </a:p>
                  </a:txBody>
                  <a:tcPr marL="0" marR="0" marT="0" marB="0" anchor="ctr">
                    <a:solidFill>
                      <a:schemeClr val="accent6">
                        <a:lumMod val="20000"/>
                        <a:lumOff val="80000"/>
                      </a:schemeClr>
                    </a:solidFill>
                  </a:tcPr>
                </a:tc>
                <a:tc>
                  <a:txBody>
                    <a:bodyPr/>
                    <a:lstStyle/>
                    <a:p>
                      <a:pPr algn="r" fontAlgn="ctr"/>
                      <a:endParaRPr lang="en-AU" sz="1000" b="0" i="0" u="none" strike="noStrike">
                        <a:solidFill>
                          <a:srgbClr val="000000"/>
                        </a:solidFill>
                        <a:effectLst/>
                        <a:latin typeface="Arial" panose="020B0604020202020204" pitchFamily="34" charset="0"/>
                      </a:endParaRPr>
                    </a:p>
                  </a:txBody>
                  <a:tcPr marL="0" marR="0" marT="0" marB="0" anchor="ctr">
                    <a:solidFill>
                      <a:schemeClr val="accent6">
                        <a:lumMod val="20000"/>
                        <a:lumOff val="80000"/>
                      </a:schemeClr>
                    </a:solidFill>
                  </a:tcPr>
                </a:tc>
                <a:tc>
                  <a:txBody>
                    <a:bodyPr/>
                    <a:lstStyle/>
                    <a:p>
                      <a:pPr algn="r" fontAlgn="ctr"/>
                      <a:endParaRPr lang="en-AU" sz="1000" b="0" i="0" u="none" strike="noStrike">
                        <a:solidFill>
                          <a:srgbClr val="000000"/>
                        </a:solidFill>
                        <a:effectLst/>
                        <a:latin typeface="Arial" panose="020B0604020202020204" pitchFamily="34" charset="0"/>
                      </a:endParaRPr>
                    </a:p>
                  </a:txBody>
                  <a:tcPr marL="0" marR="0" marT="0" marB="0" anchor="ctr">
                    <a:solidFill>
                      <a:schemeClr val="accent6">
                        <a:lumMod val="20000"/>
                        <a:lumOff val="80000"/>
                      </a:schemeClr>
                    </a:solidFill>
                  </a:tcPr>
                </a:tc>
                <a:tc gridSpan="2">
                  <a:txBody>
                    <a:bodyPr/>
                    <a:lstStyle/>
                    <a:p>
                      <a:pPr algn="r" fontAlgn="ctr"/>
                      <a:endParaRPr lang="en-AU" sz="1000" b="0" i="0" u="none" strike="noStrike">
                        <a:solidFill>
                          <a:srgbClr val="000000"/>
                        </a:solidFill>
                        <a:effectLst/>
                        <a:latin typeface="Arial" panose="020B0604020202020204" pitchFamily="34" charset="0"/>
                      </a:endParaRPr>
                    </a:p>
                  </a:txBody>
                  <a:tcPr marL="0" marR="0" marT="0" marB="0" anchor="ctr">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550795482"/>
                  </a:ext>
                </a:extLst>
              </a:tr>
              <a:tr h="198310">
                <a:tc>
                  <a:txBody>
                    <a:bodyPr/>
                    <a:lstStyle/>
                    <a:p>
                      <a:pPr algn="l" fontAlgn="ctr"/>
                      <a:r>
                        <a:rPr lang="en-US" sz="1000" u="none" strike="noStrike" dirty="0">
                          <a:effectLst/>
                        </a:rPr>
                        <a:t>Profit (or Loss) Before Taxes</a:t>
                      </a:r>
                      <a:endParaRPr lang="en-US" sz="1000" b="1" i="0" u="none" strike="noStrike" dirty="0">
                        <a:solidFill>
                          <a:srgbClr val="000000"/>
                        </a:solidFill>
                        <a:effectLst/>
                        <a:latin typeface="Arial" panose="020B0604020202020204" pitchFamily="34" charset="0"/>
                      </a:endParaRPr>
                    </a:p>
                  </a:txBody>
                  <a:tcPr marL="0" marR="0" marT="0" marB="0" anchor="ctr">
                    <a:solidFill>
                      <a:schemeClr val="accent6"/>
                    </a:solidFill>
                  </a:tcPr>
                </a:tc>
                <a:tc>
                  <a:txBody>
                    <a:bodyPr/>
                    <a:lstStyle/>
                    <a:p>
                      <a:pPr algn="r" fontAlgn="ctr"/>
                      <a:endParaRPr lang="en-AU" sz="1000" b="1" i="0" u="none" strike="noStrike" dirty="0">
                        <a:solidFill>
                          <a:srgbClr val="000000"/>
                        </a:solidFill>
                        <a:effectLst/>
                        <a:latin typeface="Arial" panose="020B0604020202020204" pitchFamily="34" charset="0"/>
                      </a:endParaRPr>
                    </a:p>
                  </a:txBody>
                  <a:tcPr marL="0" marR="0" marT="0" marB="0" anchor="ctr">
                    <a:solidFill>
                      <a:schemeClr val="accent6"/>
                    </a:solidFill>
                  </a:tcPr>
                </a:tc>
                <a:tc>
                  <a:txBody>
                    <a:bodyPr/>
                    <a:lstStyle/>
                    <a:p>
                      <a:pPr algn="r" fontAlgn="ctr"/>
                      <a:endParaRPr lang="en-AU" sz="1000" b="1" i="0" u="none" strike="noStrike" dirty="0">
                        <a:solidFill>
                          <a:srgbClr val="000000"/>
                        </a:solidFill>
                        <a:effectLst/>
                        <a:latin typeface="Arial" panose="020B0604020202020204" pitchFamily="34" charset="0"/>
                      </a:endParaRPr>
                    </a:p>
                  </a:txBody>
                  <a:tcPr marL="0" marR="0" marT="0" marB="0" anchor="ctr">
                    <a:solidFill>
                      <a:schemeClr val="accent6"/>
                    </a:solidFill>
                  </a:tcPr>
                </a:tc>
                <a:tc>
                  <a:txBody>
                    <a:bodyPr/>
                    <a:lstStyle/>
                    <a:p>
                      <a:pPr algn="r" fontAlgn="ctr"/>
                      <a:endParaRPr lang="en-AU" sz="1000" b="1" i="0" u="none" strike="noStrike" dirty="0">
                        <a:solidFill>
                          <a:srgbClr val="000000"/>
                        </a:solidFill>
                        <a:effectLst/>
                        <a:latin typeface="Arial" panose="020B0604020202020204" pitchFamily="34" charset="0"/>
                      </a:endParaRPr>
                    </a:p>
                  </a:txBody>
                  <a:tcPr marL="0" marR="0" marT="0" marB="0" anchor="ctr">
                    <a:solidFill>
                      <a:schemeClr val="accent6"/>
                    </a:solidFill>
                  </a:tcPr>
                </a:tc>
                <a:tc gridSpan="2">
                  <a:txBody>
                    <a:bodyPr/>
                    <a:lstStyle/>
                    <a:p>
                      <a:pPr algn="r" fontAlgn="ctr"/>
                      <a:endParaRPr lang="en-AU" sz="1000" b="1" i="0" u="none" strike="noStrike" dirty="0">
                        <a:solidFill>
                          <a:srgbClr val="000000"/>
                        </a:solidFill>
                        <a:effectLst/>
                        <a:latin typeface="Arial" panose="020B0604020202020204" pitchFamily="34" charset="0"/>
                      </a:endParaRPr>
                    </a:p>
                  </a:txBody>
                  <a:tcPr marL="0" marR="0" marT="0" marB="0" anchor="ctr">
                    <a:solidFill>
                      <a:schemeClr val="accent6"/>
                    </a:solidFill>
                  </a:tcPr>
                </a:tc>
                <a:tc hMerge="1">
                  <a:txBody>
                    <a:bodyPr/>
                    <a:lstStyle/>
                    <a:p>
                      <a:endParaRPr lang="en-US"/>
                    </a:p>
                  </a:txBody>
                  <a:tcPr/>
                </a:tc>
                <a:extLst>
                  <a:ext uri="{0D108BD9-81ED-4DB2-BD59-A6C34878D82A}">
                    <a16:rowId xmlns:a16="http://schemas.microsoft.com/office/drawing/2014/main" val="1306475353"/>
                  </a:ext>
                </a:extLst>
              </a:tr>
              <a:tr h="206151">
                <a:tc>
                  <a:txBody>
                    <a:bodyPr/>
                    <a:lstStyle/>
                    <a:p>
                      <a:pPr algn="l" fontAlgn="ctr"/>
                      <a:r>
                        <a:rPr lang="en-AU" sz="1000" u="none" strike="noStrike" dirty="0">
                          <a:effectLst/>
                        </a:rPr>
                        <a:t>Less: Tax Expense</a:t>
                      </a:r>
                      <a:endParaRPr lang="en-AU" sz="1000" b="0" i="0" u="none" strike="noStrike" dirty="0">
                        <a:solidFill>
                          <a:srgbClr val="000000"/>
                        </a:solidFill>
                        <a:effectLst/>
                        <a:latin typeface="Arial" panose="020B0604020202020204" pitchFamily="34" charset="0"/>
                      </a:endParaRPr>
                    </a:p>
                  </a:txBody>
                  <a:tcPr marL="0" marR="0" marT="0" marB="0" anchor="ctr">
                    <a:solidFill>
                      <a:schemeClr val="accent6">
                        <a:lumMod val="20000"/>
                        <a:lumOff val="80000"/>
                      </a:schemeClr>
                    </a:solidFill>
                  </a:tcPr>
                </a:tc>
                <a:tc>
                  <a:txBody>
                    <a:bodyPr/>
                    <a:lstStyle/>
                    <a:p>
                      <a:pPr algn="r" fontAlgn="ctr"/>
                      <a:endParaRPr lang="en-AU" sz="1000" b="0" i="0" u="none" strike="noStrike" dirty="0">
                        <a:solidFill>
                          <a:srgbClr val="000000"/>
                        </a:solidFill>
                        <a:effectLst/>
                        <a:latin typeface="Arial" panose="020B0604020202020204" pitchFamily="34" charset="0"/>
                      </a:endParaRPr>
                    </a:p>
                  </a:txBody>
                  <a:tcPr marL="0" marR="0" marT="0" marB="0" anchor="ctr">
                    <a:solidFill>
                      <a:schemeClr val="accent6">
                        <a:lumMod val="20000"/>
                        <a:lumOff val="80000"/>
                      </a:schemeClr>
                    </a:solidFill>
                  </a:tcPr>
                </a:tc>
                <a:tc>
                  <a:txBody>
                    <a:bodyPr/>
                    <a:lstStyle/>
                    <a:p>
                      <a:pPr algn="r" fontAlgn="ctr"/>
                      <a:endParaRPr lang="en-AU" sz="1000" b="0" i="0" u="none" strike="noStrike" dirty="0">
                        <a:solidFill>
                          <a:srgbClr val="000000"/>
                        </a:solidFill>
                        <a:effectLst/>
                        <a:latin typeface="Arial" panose="020B0604020202020204" pitchFamily="34" charset="0"/>
                      </a:endParaRPr>
                    </a:p>
                  </a:txBody>
                  <a:tcPr marL="0" marR="0" marT="0" marB="0" anchor="ctr">
                    <a:solidFill>
                      <a:schemeClr val="accent6">
                        <a:lumMod val="20000"/>
                        <a:lumOff val="80000"/>
                      </a:schemeClr>
                    </a:solidFill>
                  </a:tcPr>
                </a:tc>
                <a:tc>
                  <a:txBody>
                    <a:bodyPr/>
                    <a:lstStyle/>
                    <a:p>
                      <a:pPr algn="r" fontAlgn="ctr"/>
                      <a:endParaRPr lang="en-AU" sz="1000" b="0" i="0" u="none" strike="noStrike" dirty="0">
                        <a:solidFill>
                          <a:srgbClr val="000000"/>
                        </a:solidFill>
                        <a:effectLst/>
                        <a:latin typeface="Arial" panose="020B0604020202020204" pitchFamily="34" charset="0"/>
                      </a:endParaRPr>
                    </a:p>
                  </a:txBody>
                  <a:tcPr marL="0" marR="0" marT="0" marB="0" anchor="ctr">
                    <a:solidFill>
                      <a:schemeClr val="accent6">
                        <a:lumMod val="20000"/>
                        <a:lumOff val="80000"/>
                      </a:schemeClr>
                    </a:solidFill>
                  </a:tcPr>
                </a:tc>
                <a:tc gridSpan="2">
                  <a:txBody>
                    <a:bodyPr/>
                    <a:lstStyle/>
                    <a:p>
                      <a:pPr algn="r" fontAlgn="ctr"/>
                      <a:endParaRPr lang="en-AU" sz="1000" b="0" i="0" u="none" strike="noStrike" dirty="0">
                        <a:solidFill>
                          <a:srgbClr val="000000"/>
                        </a:solidFill>
                        <a:effectLst/>
                        <a:latin typeface="Arial" panose="020B0604020202020204" pitchFamily="34" charset="0"/>
                      </a:endParaRPr>
                    </a:p>
                  </a:txBody>
                  <a:tcPr marL="0" marR="0" marT="0" marB="0" anchor="ctr">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1575076620"/>
                  </a:ext>
                </a:extLst>
              </a:tr>
              <a:tr h="157182">
                <a:tc>
                  <a:txBody>
                    <a:bodyPr/>
                    <a:lstStyle/>
                    <a:p>
                      <a:pPr algn="l" fontAlgn="ctr"/>
                      <a:r>
                        <a:rPr lang="en-AU" sz="1000" u="none" strike="noStrike" dirty="0">
                          <a:effectLst/>
                        </a:rPr>
                        <a:t>Net Profit (Loss)</a:t>
                      </a:r>
                      <a:endParaRPr lang="en-AU" sz="1000" b="1" i="0" u="none" strike="noStrike" dirty="0">
                        <a:solidFill>
                          <a:srgbClr val="000000"/>
                        </a:solidFill>
                        <a:effectLst/>
                        <a:latin typeface="Arial" panose="020B0604020202020204" pitchFamily="34" charset="0"/>
                      </a:endParaRPr>
                    </a:p>
                  </a:txBody>
                  <a:tcPr marL="0" marR="0" marT="0" marB="0" anchor="ctr">
                    <a:solidFill>
                      <a:schemeClr val="accent6">
                        <a:lumMod val="40000"/>
                        <a:lumOff val="60000"/>
                      </a:schemeClr>
                    </a:solidFill>
                  </a:tcPr>
                </a:tc>
                <a:tc>
                  <a:txBody>
                    <a:bodyPr/>
                    <a:lstStyle/>
                    <a:p>
                      <a:pPr algn="r" fontAlgn="ctr"/>
                      <a:endParaRPr lang="en-AU" sz="1000" b="1" i="0" u="none" strike="noStrike" dirty="0">
                        <a:solidFill>
                          <a:srgbClr val="000000"/>
                        </a:solidFill>
                        <a:effectLst/>
                        <a:latin typeface="Arial" panose="020B0604020202020204" pitchFamily="34" charset="0"/>
                      </a:endParaRPr>
                    </a:p>
                  </a:txBody>
                  <a:tcPr marL="0" marR="0" marT="0" marB="0" anchor="ctr">
                    <a:solidFill>
                      <a:schemeClr val="accent6">
                        <a:lumMod val="40000"/>
                        <a:lumOff val="60000"/>
                      </a:schemeClr>
                    </a:solidFill>
                  </a:tcPr>
                </a:tc>
                <a:tc>
                  <a:txBody>
                    <a:bodyPr/>
                    <a:lstStyle/>
                    <a:p>
                      <a:pPr algn="r" fontAlgn="ctr"/>
                      <a:endParaRPr lang="en-AU" sz="1000" b="1" i="0" u="none" strike="noStrike" dirty="0">
                        <a:solidFill>
                          <a:srgbClr val="000000"/>
                        </a:solidFill>
                        <a:effectLst/>
                        <a:latin typeface="Arial" panose="020B0604020202020204" pitchFamily="34" charset="0"/>
                      </a:endParaRPr>
                    </a:p>
                  </a:txBody>
                  <a:tcPr marL="0" marR="0" marT="0" marB="0" anchor="ctr">
                    <a:solidFill>
                      <a:schemeClr val="accent6">
                        <a:lumMod val="40000"/>
                        <a:lumOff val="60000"/>
                      </a:schemeClr>
                    </a:solidFill>
                  </a:tcPr>
                </a:tc>
                <a:tc>
                  <a:txBody>
                    <a:bodyPr/>
                    <a:lstStyle/>
                    <a:p>
                      <a:pPr algn="r" fontAlgn="ctr"/>
                      <a:endParaRPr lang="en-AU" sz="1000" b="1" i="0" u="none" strike="noStrike" dirty="0">
                        <a:solidFill>
                          <a:srgbClr val="000000"/>
                        </a:solidFill>
                        <a:effectLst/>
                        <a:latin typeface="Arial" panose="020B0604020202020204" pitchFamily="34" charset="0"/>
                      </a:endParaRPr>
                    </a:p>
                  </a:txBody>
                  <a:tcPr marL="0" marR="0" marT="0" marB="0" anchor="ctr">
                    <a:solidFill>
                      <a:schemeClr val="accent6">
                        <a:lumMod val="40000"/>
                        <a:lumOff val="60000"/>
                      </a:schemeClr>
                    </a:solidFill>
                  </a:tcPr>
                </a:tc>
                <a:tc gridSpan="2">
                  <a:txBody>
                    <a:bodyPr/>
                    <a:lstStyle/>
                    <a:p>
                      <a:pPr algn="r" fontAlgn="ctr"/>
                      <a:endParaRPr lang="en-AU" sz="1000" b="1" i="0" u="none" strike="noStrike" dirty="0">
                        <a:solidFill>
                          <a:srgbClr val="000000"/>
                        </a:solidFill>
                        <a:effectLst/>
                        <a:latin typeface="Arial" panose="020B0604020202020204" pitchFamily="34" charset="0"/>
                      </a:endParaRPr>
                    </a:p>
                  </a:txBody>
                  <a:tcPr marL="0" marR="0" marT="0" marB="0" anchor="ctr">
                    <a:solidFill>
                      <a:schemeClr val="accent6">
                        <a:lumMod val="40000"/>
                        <a:lumOff val="60000"/>
                      </a:schemeClr>
                    </a:solidFill>
                  </a:tcPr>
                </a:tc>
                <a:tc hMerge="1">
                  <a:txBody>
                    <a:bodyPr/>
                    <a:lstStyle/>
                    <a:p>
                      <a:endParaRPr lang="en-US"/>
                    </a:p>
                  </a:txBody>
                  <a:tcPr/>
                </a:tc>
                <a:extLst>
                  <a:ext uri="{0D108BD9-81ED-4DB2-BD59-A6C34878D82A}">
                    <a16:rowId xmlns:a16="http://schemas.microsoft.com/office/drawing/2014/main" val="209493139"/>
                  </a:ext>
                </a:extLst>
              </a:tr>
            </a:tbl>
          </a:graphicData>
        </a:graphic>
      </p:graphicFrame>
    </p:spTree>
    <p:extLst>
      <p:ext uri="{BB962C8B-B14F-4D97-AF65-F5344CB8AC3E}">
        <p14:creationId xmlns:p14="http://schemas.microsoft.com/office/powerpoint/2010/main" val="42350356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622C79-46FC-4065-8947-DEC34C0EB999}"/>
              </a:ext>
            </a:extLst>
          </p:cNvPr>
          <p:cNvSpPr>
            <a:spLocks noGrp="1"/>
          </p:cNvSpPr>
          <p:nvPr>
            <p:ph type="body" idx="1"/>
          </p:nvPr>
        </p:nvSpPr>
        <p:spPr>
          <a:xfrm>
            <a:off x="334804" y="850606"/>
            <a:ext cx="11522236" cy="5666740"/>
          </a:xfrm>
        </p:spPr>
        <p:txBody>
          <a:bodyPr/>
          <a:lstStyle/>
          <a:p>
            <a:pPr marL="12700" indent="0">
              <a:buNone/>
            </a:pPr>
            <a:r>
              <a:rPr kumimoji="0" lang="en-GB" sz="1400" b="0" u="none" strike="noStrike" kern="0" cap="none" spc="0" normalizeH="0" baseline="0" noProof="0" dirty="0">
                <a:ln>
                  <a:noFill/>
                </a:ln>
                <a:solidFill>
                  <a:schemeClr val="tx1"/>
                </a:solidFill>
                <a:effectLst/>
                <a:uLnTx/>
                <a:uFillTx/>
                <a:latin typeface="Georgia" panose="02040502050405020303" pitchFamily="18" charset="0"/>
                <a:sym typeface="Arial"/>
              </a:rPr>
              <a:t>Demonstrate how your product / service will develop over the next five years. Where appropriate demonstrate </a:t>
            </a:r>
            <a:r>
              <a:rPr lang="en-GB" sz="1400" dirty="0">
                <a:solidFill>
                  <a:schemeClr val="tx1"/>
                </a:solidFill>
                <a:latin typeface="Georgia" panose="02040502050405020303" pitchFamily="18" charset="0"/>
              </a:rPr>
              <a:t>growth in financial indicators and impact indicators. Graphs are encouraged. </a:t>
            </a:r>
          </a:p>
          <a:p>
            <a:pPr marL="12700" indent="0">
              <a:buNone/>
            </a:pPr>
            <a:r>
              <a:rPr lang="en-US" sz="1200" b="0" i="1" u="none" strike="noStrike" dirty="0">
                <a:solidFill>
                  <a:schemeClr val="tx1">
                    <a:lumMod val="50000"/>
                    <a:lumOff val="50000"/>
                  </a:schemeClr>
                </a:solidFill>
                <a:effectLst/>
                <a:latin typeface="Georgia" panose="02040502050405020303" pitchFamily="18" charset="0"/>
              </a:rPr>
              <a:t>	For example: </a:t>
            </a:r>
          </a:p>
          <a:p>
            <a:pPr marL="12700" indent="0">
              <a:buNone/>
            </a:pPr>
            <a:r>
              <a:rPr lang="en-US" sz="1200" i="1" dirty="0">
                <a:solidFill>
                  <a:schemeClr val="tx1">
                    <a:lumMod val="50000"/>
                    <a:lumOff val="50000"/>
                  </a:schemeClr>
                </a:solidFill>
                <a:latin typeface="Georgia" panose="02040502050405020303" pitchFamily="18" charset="0"/>
              </a:rPr>
              <a:t>		</a:t>
            </a:r>
            <a:r>
              <a:rPr lang="en-US" sz="1200" b="0" i="1" u="none" strike="noStrike" dirty="0">
                <a:solidFill>
                  <a:schemeClr val="tx1">
                    <a:lumMod val="50000"/>
                    <a:lumOff val="50000"/>
                  </a:schemeClr>
                </a:solidFill>
                <a:effectLst/>
                <a:latin typeface="Georgia" panose="02040502050405020303" pitchFamily="18" charset="0"/>
              </a:rPr>
              <a:t>What are projected revenues, staff resources, costs and investments – mid/long term and for the testing phase? </a:t>
            </a:r>
            <a:r>
              <a:rPr lang="en-US" sz="1200" b="0" i="1" dirty="0">
                <a:solidFill>
                  <a:schemeClr val="tx1">
                    <a:lumMod val="50000"/>
                    <a:lumOff val="50000"/>
                  </a:schemeClr>
                </a:solidFill>
                <a:effectLst/>
                <a:latin typeface="Georgia" panose="02040502050405020303" pitchFamily="18" charset="0"/>
              </a:rPr>
              <a:t>​</a:t>
            </a:r>
          </a:p>
          <a:p>
            <a:pPr marL="12700" indent="0">
              <a:buNone/>
            </a:pPr>
            <a:r>
              <a:rPr lang="en-US" sz="1200" i="1" u="none" strike="noStrike" dirty="0">
                <a:solidFill>
                  <a:schemeClr val="tx1">
                    <a:lumMod val="50000"/>
                    <a:lumOff val="50000"/>
                  </a:schemeClr>
                </a:solidFill>
                <a:latin typeface="Georgia" panose="02040502050405020303" pitchFamily="18" charset="0"/>
              </a:rPr>
              <a:t>		</a:t>
            </a:r>
            <a:r>
              <a:rPr lang="en-US" sz="1200" b="0" i="1" u="none" strike="noStrike" dirty="0">
                <a:solidFill>
                  <a:schemeClr val="tx1">
                    <a:lumMod val="50000"/>
                    <a:lumOff val="50000"/>
                  </a:schemeClr>
                </a:solidFill>
                <a:effectLst/>
                <a:latin typeface="Georgia" panose="02040502050405020303" pitchFamily="18" charset="0"/>
              </a:rPr>
              <a:t>What are financing needs and sources mid/long term? </a:t>
            </a:r>
            <a:r>
              <a:rPr lang="en-US" sz="1200" b="0" i="1" dirty="0">
                <a:solidFill>
                  <a:schemeClr val="tx1">
                    <a:lumMod val="50000"/>
                    <a:lumOff val="50000"/>
                  </a:schemeClr>
                </a:solidFill>
                <a:effectLst/>
                <a:latin typeface="Georgia" panose="02040502050405020303" pitchFamily="18" charset="0"/>
              </a:rPr>
              <a:t>​</a:t>
            </a:r>
          </a:p>
          <a:p>
            <a:pPr marL="12700" indent="0">
              <a:buNone/>
            </a:pPr>
            <a:r>
              <a:rPr kumimoji="0" lang="en-GB" sz="1200" b="0" i="1" u="none" strike="noStrike" kern="0" cap="none" spc="0" normalizeH="0" baseline="0" noProof="0" dirty="0">
                <a:ln>
                  <a:noFill/>
                </a:ln>
                <a:solidFill>
                  <a:schemeClr val="tx1">
                    <a:lumMod val="50000"/>
                    <a:lumOff val="50000"/>
                  </a:schemeClr>
                </a:solidFill>
                <a:effectLst/>
                <a:uLnTx/>
                <a:uFillTx/>
                <a:latin typeface="Georgia" panose="02040502050405020303" pitchFamily="18" charset="0"/>
                <a:sym typeface="Arial"/>
              </a:rPr>
              <a:t>		Annexes such as a standard investor / pitch deck can be appended. </a:t>
            </a:r>
          </a:p>
          <a:p>
            <a:pPr marL="12700" indent="0">
              <a:buNone/>
            </a:pPr>
            <a:endParaRPr kumimoji="0" lang="en-GB" sz="1400" b="0" i="1" u="none" strike="noStrike" kern="0" cap="none" spc="0" normalizeH="0" baseline="0" noProof="0" dirty="0">
              <a:ln>
                <a:noFill/>
              </a:ln>
              <a:solidFill>
                <a:srgbClr val="7F7F7F"/>
              </a:solidFill>
              <a:effectLst/>
              <a:uLnTx/>
              <a:uFillTx/>
              <a:latin typeface="Arial"/>
              <a:cs typeface="Arial"/>
              <a:sym typeface="Arial"/>
            </a:endParaRPr>
          </a:p>
          <a:p>
            <a:pPr marL="12700" indent="0">
              <a:buNone/>
            </a:pPr>
            <a:r>
              <a:rPr lang="en-GB" sz="1400" dirty="0">
                <a:solidFill>
                  <a:srgbClr val="000000"/>
                </a:solidFill>
              </a:rPr>
              <a:t> </a:t>
            </a:r>
          </a:p>
          <a:p>
            <a:pPr marL="12700" indent="0">
              <a:buNone/>
            </a:pPr>
            <a:endParaRPr kumimoji="0" lang="en-GB" sz="1400" b="0" i="1" u="none" strike="noStrike" kern="0" cap="none" spc="0" normalizeH="0" baseline="0" noProof="0" dirty="0">
              <a:ln>
                <a:noFill/>
              </a:ln>
              <a:solidFill>
                <a:srgbClr val="7F7F7F"/>
              </a:solidFill>
              <a:effectLst/>
              <a:uLnTx/>
              <a:uFillTx/>
              <a:latin typeface="Arial"/>
              <a:cs typeface="Arial"/>
              <a:sym typeface="Arial"/>
            </a:endParaRPr>
          </a:p>
          <a:p>
            <a:pPr marL="12700" indent="0">
              <a:buNone/>
            </a:pPr>
            <a:endParaRPr lang="en-GB" dirty="0"/>
          </a:p>
        </p:txBody>
      </p:sp>
      <p:sp>
        <p:nvSpPr>
          <p:cNvPr id="3" name="Title 2">
            <a:extLst>
              <a:ext uri="{FF2B5EF4-FFF2-40B4-BE49-F238E27FC236}">
                <a16:creationId xmlns:a16="http://schemas.microsoft.com/office/drawing/2014/main" id="{5B07AA7C-6612-4E5B-B6A1-9C3CF29F7F9E}"/>
              </a:ext>
            </a:extLst>
          </p:cNvPr>
          <p:cNvSpPr>
            <a:spLocks noGrp="1"/>
          </p:cNvSpPr>
          <p:nvPr>
            <p:ph type="title"/>
          </p:nvPr>
        </p:nvSpPr>
        <p:spPr/>
        <p:txBody>
          <a:bodyPr/>
          <a:lstStyle/>
          <a:p>
            <a:r>
              <a:rPr lang="en-GB" dirty="0">
                <a:solidFill>
                  <a:srgbClr val="FFC000"/>
                </a:solidFill>
                <a:latin typeface="Georgia" panose="02040502050405020303" pitchFamily="18" charset="0"/>
              </a:rPr>
              <a:t>Growth Trajectory </a:t>
            </a:r>
          </a:p>
        </p:txBody>
      </p:sp>
      <p:sp>
        <p:nvSpPr>
          <p:cNvPr id="4" name="Slide Number Placeholder 3">
            <a:extLst>
              <a:ext uri="{FF2B5EF4-FFF2-40B4-BE49-F238E27FC236}">
                <a16:creationId xmlns:a16="http://schemas.microsoft.com/office/drawing/2014/main" id="{4FE80DE7-FEDC-47A5-9141-E97045BC58DA}"/>
              </a:ext>
            </a:extLst>
          </p:cNvPr>
          <p:cNvSpPr>
            <a:spLocks noGrp="1"/>
          </p:cNvSpPr>
          <p:nvPr>
            <p:ph type="sldNum" idx="12"/>
          </p:nvPr>
        </p:nvSpPr>
        <p:spPr/>
        <p:txBody>
          <a:bodyPr/>
          <a:lstStyle/>
          <a:p>
            <a:pPr marL="0" lvl="0" indent="0" algn="r" rtl="0">
              <a:spcBef>
                <a:spcPts val="0"/>
              </a:spcBef>
              <a:spcAft>
                <a:spcPts val="0"/>
              </a:spcAft>
              <a:buNone/>
            </a:pPr>
            <a:r>
              <a:rPr lang="en-GB"/>
              <a:t>- </a:t>
            </a:r>
            <a:fld id="{00000000-1234-1234-1234-123412341234}" type="slidenum">
              <a:rPr lang="en-GB" smtClean="0"/>
              <a:t>23</a:t>
            </a:fld>
            <a:r>
              <a:rPr lang="en-GB"/>
              <a:t> -</a:t>
            </a:r>
            <a:endParaRPr sz="800" dirty="0"/>
          </a:p>
        </p:txBody>
      </p:sp>
    </p:spTree>
    <p:extLst>
      <p:ext uri="{BB962C8B-B14F-4D97-AF65-F5344CB8AC3E}">
        <p14:creationId xmlns:p14="http://schemas.microsoft.com/office/powerpoint/2010/main" val="4066664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Shape 644">
          <a:extLst>
            <a:ext uri="{FF2B5EF4-FFF2-40B4-BE49-F238E27FC236}">
              <a16:creationId xmlns:a16="http://schemas.microsoft.com/office/drawing/2014/main" id="{5E235BFC-154E-842A-3B7D-7A638B251FD5}"/>
            </a:ext>
          </a:extLst>
        </p:cNvPr>
        <p:cNvGrpSpPr/>
        <p:nvPr/>
      </p:nvGrpSpPr>
      <p:grpSpPr>
        <a:xfrm>
          <a:off x="0" y="0"/>
          <a:ext cx="0" cy="0"/>
          <a:chOff x="0" y="0"/>
          <a:chExt cx="0" cy="0"/>
        </a:xfrm>
      </p:grpSpPr>
      <p:sp>
        <p:nvSpPr>
          <p:cNvPr id="645" name="Google Shape;645;p34">
            <a:extLst>
              <a:ext uri="{FF2B5EF4-FFF2-40B4-BE49-F238E27FC236}">
                <a16:creationId xmlns:a16="http://schemas.microsoft.com/office/drawing/2014/main" id="{DD86DE44-CFF9-4A2C-A90E-8034B683A6C7}"/>
              </a:ext>
            </a:extLst>
          </p:cNvPr>
          <p:cNvSpPr txBox="1">
            <a:spLocks noGrp="1"/>
          </p:cNvSpPr>
          <p:nvPr>
            <p:ph type="title"/>
          </p:nvPr>
        </p:nvSpPr>
        <p:spPr>
          <a:xfrm>
            <a:off x="680140" y="1823488"/>
            <a:ext cx="5415859" cy="43722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dk1"/>
              </a:buClr>
              <a:buSzPts val="5400"/>
              <a:buFont typeface="Arial"/>
              <a:buNone/>
            </a:pPr>
            <a:r>
              <a:rPr lang="en-US" dirty="0">
                <a:latin typeface="Georgia" panose="02040502050405020303" pitchFamily="18" charset="0"/>
              </a:rPr>
              <a:t>One Health, GEDSI, Client Impact.</a:t>
            </a:r>
          </a:p>
        </p:txBody>
      </p:sp>
      <p:sp>
        <p:nvSpPr>
          <p:cNvPr id="646" name="Google Shape;646;p34">
            <a:extLst>
              <a:ext uri="{FF2B5EF4-FFF2-40B4-BE49-F238E27FC236}">
                <a16:creationId xmlns:a16="http://schemas.microsoft.com/office/drawing/2014/main" id="{5CE16D4B-3C94-4A6E-45D0-F1C889A5BD5F}"/>
              </a:ext>
            </a:extLst>
          </p:cNvPr>
          <p:cNvSpPr txBox="1">
            <a:spLocks noGrp="1"/>
          </p:cNvSpPr>
          <p:nvPr>
            <p:ph type="body" idx="1"/>
          </p:nvPr>
        </p:nvSpPr>
        <p:spPr>
          <a:xfrm>
            <a:off x="5841088" y="373829"/>
            <a:ext cx="5712544" cy="5904308"/>
          </a:xfrm>
          <a:prstGeom prst="rect">
            <a:avLst/>
          </a:prstGeom>
          <a:noFill/>
          <a:ln>
            <a:noFill/>
          </a:ln>
        </p:spPr>
        <p:txBody>
          <a:bodyPr spcFirstLastPara="1" wrap="square" lIns="0" tIns="0" rIns="0" bIns="0" anchor="t" anchorCtr="0">
            <a:noAutofit/>
          </a:bodyPr>
          <a:lstStyle/>
          <a:p>
            <a:pPr marL="0" lvl="0" indent="0" algn="r" rtl="0">
              <a:lnSpc>
                <a:spcPct val="134595"/>
              </a:lnSpc>
              <a:spcBef>
                <a:spcPts val="0"/>
              </a:spcBef>
              <a:spcAft>
                <a:spcPts val="0"/>
              </a:spcAft>
              <a:buSzPts val="32100"/>
              <a:buFont typeface="Arial"/>
              <a:buNone/>
            </a:pPr>
            <a:r>
              <a:rPr lang="en-GB" dirty="0">
                <a:solidFill>
                  <a:srgbClr val="FFC000"/>
                </a:solidFill>
                <a:latin typeface="Georgia" panose="02040502050405020303" pitchFamily="18" charset="0"/>
              </a:rPr>
              <a:t>6</a:t>
            </a:r>
            <a:endParaRPr dirty="0">
              <a:solidFill>
                <a:srgbClr val="FFC000"/>
              </a:solidFill>
              <a:latin typeface="Georgia" panose="02040502050405020303" pitchFamily="18" charset="0"/>
            </a:endParaRPr>
          </a:p>
        </p:txBody>
      </p:sp>
      <p:sp>
        <p:nvSpPr>
          <p:cNvPr id="647" name="Google Shape;647;p34">
            <a:extLst>
              <a:ext uri="{FF2B5EF4-FFF2-40B4-BE49-F238E27FC236}">
                <a16:creationId xmlns:a16="http://schemas.microsoft.com/office/drawing/2014/main" id="{4930FE71-ECE7-C3DF-34A7-8470676BE876}"/>
              </a:ext>
            </a:extLst>
          </p:cNvPr>
          <p:cNvSpPr txBox="1">
            <a:spLocks noGrp="1"/>
          </p:cNvSpPr>
          <p:nvPr>
            <p:ph type="sldNum" idx="12"/>
          </p:nvPr>
        </p:nvSpPr>
        <p:spPr>
          <a:xfrm>
            <a:off x="11211873" y="6654089"/>
            <a:ext cx="645169" cy="14116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GB" dirty="0"/>
              <a:t>- </a:t>
            </a:r>
            <a:fld id="{00000000-1234-1234-1234-123412341234}" type="slidenum">
              <a:rPr lang="en-GB"/>
              <a:t>24</a:t>
            </a:fld>
            <a:r>
              <a:rPr lang="en-GB" dirty="0"/>
              <a:t> -</a:t>
            </a:r>
            <a:endParaRPr dirty="0"/>
          </a:p>
        </p:txBody>
      </p:sp>
      <p:sp>
        <p:nvSpPr>
          <p:cNvPr id="5" name="Rectangle 4">
            <a:extLst>
              <a:ext uri="{FF2B5EF4-FFF2-40B4-BE49-F238E27FC236}">
                <a16:creationId xmlns:a16="http://schemas.microsoft.com/office/drawing/2014/main" id="{B34C449E-1DCE-D26F-7A45-705016D27CBC}"/>
              </a:ext>
            </a:extLst>
          </p:cNvPr>
          <p:cNvSpPr/>
          <p:nvPr/>
        </p:nvSpPr>
        <p:spPr>
          <a:xfrm>
            <a:off x="275208" y="6654089"/>
            <a:ext cx="1109709" cy="1411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 name="Picture 1">
            <a:extLst>
              <a:ext uri="{FF2B5EF4-FFF2-40B4-BE49-F238E27FC236}">
                <a16:creationId xmlns:a16="http://schemas.microsoft.com/office/drawing/2014/main" id="{238F8F0E-2395-DB02-36D6-272594197247}"/>
              </a:ext>
            </a:extLst>
          </p:cNvPr>
          <p:cNvPicPr>
            <a:picLocks noChangeAspect="1"/>
          </p:cNvPicPr>
          <p:nvPr/>
        </p:nvPicPr>
        <p:blipFill>
          <a:blip r:embed="rId3"/>
          <a:stretch>
            <a:fillRect/>
          </a:stretch>
        </p:blipFill>
        <p:spPr>
          <a:xfrm>
            <a:off x="152790" y="62744"/>
            <a:ext cx="1054699" cy="902286"/>
          </a:xfrm>
          <a:prstGeom prst="rect">
            <a:avLst/>
          </a:prstGeom>
        </p:spPr>
      </p:pic>
    </p:spTree>
    <p:extLst>
      <p:ext uri="{BB962C8B-B14F-4D97-AF65-F5344CB8AC3E}">
        <p14:creationId xmlns:p14="http://schemas.microsoft.com/office/powerpoint/2010/main" val="7761881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Shape 416"/>
        <p:cNvGrpSpPr/>
        <p:nvPr/>
      </p:nvGrpSpPr>
      <p:grpSpPr>
        <a:xfrm>
          <a:off x="0" y="0"/>
          <a:ext cx="0" cy="0"/>
          <a:chOff x="0" y="0"/>
          <a:chExt cx="0" cy="0"/>
        </a:xfrm>
      </p:grpSpPr>
      <p:sp>
        <p:nvSpPr>
          <p:cNvPr id="417" name="Google Shape;417;p22"/>
          <p:cNvSpPr txBox="1">
            <a:spLocks noGrp="1"/>
          </p:cNvSpPr>
          <p:nvPr>
            <p:ph type="body" idx="1"/>
          </p:nvPr>
        </p:nvSpPr>
        <p:spPr>
          <a:xfrm>
            <a:off x="206945" y="807984"/>
            <a:ext cx="5316923" cy="5079318"/>
          </a:xfrm>
          <a:prstGeom prst="rect">
            <a:avLst/>
          </a:prstGeom>
          <a:noFill/>
          <a:ln>
            <a:noFill/>
          </a:ln>
        </p:spPr>
        <p:txBody>
          <a:bodyPr spcFirstLastPara="1" wrap="square" lIns="0" tIns="0" rIns="0" bIns="0" anchor="t" anchorCtr="0">
            <a:noAutofit/>
          </a:bodyPr>
          <a:lstStyle/>
          <a:p>
            <a:pPr marL="285750" indent="-285750">
              <a:buClr>
                <a:srgbClr val="FFC000"/>
              </a:buClr>
              <a:defRPr/>
            </a:pPr>
            <a:r>
              <a:rPr lang="en-GB" sz="1400" dirty="0">
                <a:solidFill>
                  <a:srgbClr val="000000"/>
                </a:solidFill>
                <a:latin typeface="Georgia" panose="02040502050405020303" pitchFamily="18" charset="0"/>
              </a:rPr>
              <a:t>How will your business use a One Health approach?</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GB" sz="1200" i="1" dirty="0">
              <a:solidFill>
                <a:srgbClr val="7F7F7F"/>
              </a:solidFill>
              <a:latin typeface="Georgia" panose="02040502050405020303" pitchFamily="18"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200" i="1" dirty="0">
                <a:solidFill>
                  <a:srgbClr val="7F7F7F"/>
                </a:solidFill>
                <a:latin typeface="Georgia" panose="02040502050405020303" pitchFamily="18" charset="0"/>
              </a:rPr>
              <a:t>Describe how your business will positively impact humans, animals and the environment.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200" b="0" i="1" u="none" strike="noStrike" kern="0" cap="none" spc="0" normalizeH="0" baseline="0" noProof="0" dirty="0">
              <a:ln>
                <a:noFill/>
              </a:ln>
              <a:solidFill>
                <a:srgbClr val="7F7F7F"/>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GB" sz="1200" i="1" dirty="0">
              <a:solidFill>
                <a:srgbClr val="7F7F7F"/>
              </a:solidFil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200" b="0" i="1" u="none" strike="noStrike" kern="0" cap="none" spc="0" normalizeH="0" baseline="0" noProof="0" dirty="0">
              <a:ln>
                <a:noFill/>
              </a:ln>
              <a:solidFill>
                <a:srgbClr val="7F7F7F"/>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GB" sz="1200" i="1" dirty="0">
              <a:solidFill>
                <a:srgbClr val="7F7F7F"/>
              </a:solidFil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GB" sz="1200" i="1" dirty="0">
              <a:solidFill>
                <a:srgbClr val="7F7F7F"/>
              </a:solidFil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GB" sz="1200" i="1" dirty="0">
              <a:solidFill>
                <a:srgbClr val="7F7F7F"/>
              </a:solidFil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GB" sz="1200" i="1" dirty="0">
              <a:solidFill>
                <a:srgbClr val="7F7F7F"/>
              </a:solidFil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200" b="0" i="1" u="none" strike="noStrike" kern="0" cap="none" spc="0" normalizeH="0" baseline="0" noProof="0" dirty="0">
              <a:ln>
                <a:noFill/>
              </a:ln>
              <a:solidFill>
                <a:srgbClr val="7F7F7F"/>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GB" sz="1200" i="1" dirty="0">
              <a:solidFill>
                <a:srgbClr val="7F7F7F"/>
              </a:solidFil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200" b="0" i="1" u="none" strike="noStrike" kern="0" cap="none" spc="0" normalizeH="0" baseline="0" noProof="0" dirty="0">
              <a:ln>
                <a:noFill/>
              </a:ln>
              <a:solidFill>
                <a:srgbClr val="7F7F7F"/>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64A70B"/>
              </a:buClr>
              <a:buSzPts val="1500"/>
              <a:buNone/>
              <a:tabLst/>
              <a:defRPr/>
            </a:pPr>
            <a:endParaRPr lang="en-GB" sz="1200" dirty="0"/>
          </a:p>
          <a:p>
            <a:pPr marL="0" indent="0">
              <a:buNone/>
            </a:pPr>
            <a:endParaRPr lang="en-GB" sz="1200" i="1" dirty="0">
              <a:solidFill>
                <a:srgbClr val="7F7F7F"/>
              </a:solidFill>
            </a:endParaRPr>
          </a:p>
          <a:p>
            <a:pPr marL="177824" indent="-177824"/>
            <a:endParaRPr lang="en-GB" i="1" dirty="0">
              <a:solidFill>
                <a:srgbClr val="7F7F7F"/>
              </a:solidFill>
            </a:endParaRPr>
          </a:p>
          <a:p>
            <a:pPr marL="177824" indent="-177824"/>
            <a:endParaRPr i="1" dirty="0">
              <a:solidFill>
                <a:srgbClr val="7F7F7F"/>
              </a:solidFill>
            </a:endParaRPr>
          </a:p>
          <a:p>
            <a:pPr marL="177824" lvl="0" indent="-82574" algn="l" rtl="0">
              <a:lnSpc>
                <a:spcPct val="100000"/>
              </a:lnSpc>
              <a:spcBef>
                <a:spcPts val="1200"/>
              </a:spcBef>
              <a:spcAft>
                <a:spcPts val="0"/>
              </a:spcAft>
              <a:buSzPts val="1500"/>
              <a:buNone/>
            </a:pPr>
            <a:endParaRPr dirty="0"/>
          </a:p>
          <a:p>
            <a:pPr marL="177824" lvl="0" indent="-82574" algn="l" rtl="0">
              <a:lnSpc>
                <a:spcPct val="100000"/>
              </a:lnSpc>
              <a:spcBef>
                <a:spcPts val="1200"/>
              </a:spcBef>
              <a:spcAft>
                <a:spcPts val="0"/>
              </a:spcAft>
              <a:buSzPts val="1500"/>
              <a:buNone/>
            </a:pPr>
            <a:endParaRPr dirty="0"/>
          </a:p>
        </p:txBody>
      </p:sp>
      <p:sp>
        <p:nvSpPr>
          <p:cNvPr id="418" name="Google Shape;418;p22"/>
          <p:cNvSpPr txBox="1">
            <a:spLocks noGrp="1"/>
          </p:cNvSpPr>
          <p:nvPr>
            <p:ph type="title"/>
          </p:nvPr>
        </p:nvSpPr>
        <p:spPr>
          <a:xfrm>
            <a:off x="334801" y="334803"/>
            <a:ext cx="11521785" cy="304391"/>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accent1"/>
              </a:buClr>
              <a:buSzPts val="2200"/>
              <a:buFont typeface="Arial"/>
              <a:buNone/>
            </a:pPr>
            <a:r>
              <a:rPr lang="en-GB" dirty="0">
                <a:solidFill>
                  <a:srgbClr val="FFC000"/>
                </a:solidFill>
                <a:latin typeface="Georgia" panose="02040502050405020303" pitchFamily="18" charset="0"/>
              </a:rPr>
              <a:t>One Health</a:t>
            </a:r>
            <a:r>
              <a:rPr lang="en-GB" dirty="0">
                <a:latin typeface="Georgia" panose="02040502050405020303" pitchFamily="18" charset="0"/>
              </a:rPr>
              <a:t> </a:t>
            </a:r>
            <a:endParaRPr dirty="0">
              <a:latin typeface="Georgia" panose="02040502050405020303" pitchFamily="18" charset="0"/>
            </a:endParaRPr>
          </a:p>
        </p:txBody>
      </p:sp>
      <p:sp>
        <p:nvSpPr>
          <p:cNvPr id="419" name="Google Shape;419;p22"/>
          <p:cNvSpPr txBox="1">
            <a:spLocks noGrp="1"/>
          </p:cNvSpPr>
          <p:nvPr>
            <p:ph type="body" idx="2"/>
          </p:nvPr>
        </p:nvSpPr>
        <p:spPr>
          <a:xfrm>
            <a:off x="6539663" y="889341"/>
            <a:ext cx="5316923" cy="5079318"/>
          </a:xfrm>
          <a:prstGeom prst="rect">
            <a:avLst/>
          </a:prstGeom>
          <a:noFill/>
          <a:ln>
            <a:noFill/>
          </a:ln>
        </p:spPr>
        <p:txBody>
          <a:bodyPr spcFirstLastPara="1" wrap="square" lIns="0" tIns="0" rIns="0" bIns="0" anchor="t" anchorCtr="0">
            <a:noAutofit/>
          </a:bodyPr>
          <a:lstStyle/>
          <a:p>
            <a:pPr marL="285750" marR="0" lvl="0" indent="-285750" algn="l" defTabSz="914400" rtl="0" eaLnBrk="1" fontAlgn="auto" latinLnBrk="0" hangingPunct="1">
              <a:lnSpc>
                <a:spcPct val="100000"/>
              </a:lnSpc>
              <a:spcBef>
                <a:spcPts val="0"/>
              </a:spcBef>
              <a:spcAft>
                <a:spcPts val="0"/>
              </a:spcAft>
              <a:buClr>
                <a:srgbClr val="FFC000"/>
              </a:buClr>
              <a:buSzPts val="1500"/>
              <a:buFont typeface="Arial" panose="020B0604020202020204" pitchFamily="34" charset="0"/>
              <a:buChar char="•"/>
              <a:tabLst/>
              <a:defRPr/>
            </a:pPr>
            <a:r>
              <a:rPr kumimoji="0" lang="en-GB" sz="1400" b="0" i="0" u="none" strike="noStrike" kern="0" cap="none" spc="0" normalizeH="0" baseline="0" noProof="0" dirty="0">
                <a:ln>
                  <a:noFill/>
                </a:ln>
                <a:solidFill>
                  <a:srgbClr val="000000"/>
                </a:solidFill>
                <a:effectLst/>
                <a:uLnTx/>
                <a:uFillTx/>
                <a:latin typeface="Georgia" panose="02040502050405020303" pitchFamily="18" charset="0"/>
                <a:sym typeface="Calibri"/>
              </a:rPr>
              <a:t>Outline any potential negative impacts of your business on the environment. Explain how these </a:t>
            </a:r>
            <a:r>
              <a:rPr lang="en-GB" sz="1400" dirty="0">
                <a:solidFill>
                  <a:srgbClr val="000000"/>
                </a:solidFill>
                <a:latin typeface="Georgia" panose="02040502050405020303" pitchFamily="18" charset="0"/>
                <a:sym typeface="Calibri"/>
              </a:rPr>
              <a:t>will</a:t>
            </a:r>
            <a:r>
              <a:rPr kumimoji="0" lang="en-GB" sz="1400" b="0" i="0" u="none" strike="noStrike" kern="0" cap="none" spc="0" normalizeH="0" baseline="0" noProof="0" dirty="0">
                <a:ln>
                  <a:noFill/>
                </a:ln>
                <a:solidFill>
                  <a:srgbClr val="000000"/>
                </a:solidFill>
                <a:effectLst/>
                <a:uLnTx/>
                <a:uFillTx/>
                <a:latin typeface="Georgia" panose="02040502050405020303" pitchFamily="18" charset="0"/>
                <a:sym typeface="Calibri"/>
              </a:rPr>
              <a:t> be mitigated.</a:t>
            </a:r>
            <a:r>
              <a:rPr kumimoji="0" lang="en-GB" sz="1500" b="0" i="0" u="none" strike="noStrike" kern="0" cap="none" spc="0" normalizeH="0" baseline="0" noProof="0" dirty="0">
                <a:ln>
                  <a:noFill/>
                </a:ln>
                <a:solidFill>
                  <a:srgbClr val="000000"/>
                </a:solidFill>
                <a:effectLst/>
                <a:uLnTx/>
                <a:uFillTx/>
                <a:latin typeface="Georgia" panose="02040502050405020303" pitchFamily="18" charset="0"/>
                <a:sym typeface="Calibri"/>
              </a:rPr>
              <a:t> </a:t>
            </a:r>
          </a:p>
          <a:p>
            <a:pPr marL="285750" marR="0" lvl="0" indent="-285750" algn="l" defTabSz="914400" rtl="0" eaLnBrk="1" fontAlgn="auto" latinLnBrk="0" hangingPunct="1">
              <a:lnSpc>
                <a:spcPct val="100000"/>
              </a:lnSpc>
              <a:spcBef>
                <a:spcPts val="0"/>
              </a:spcBef>
              <a:spcAft>
                <a:spcPts val="0"/>
              </a:spcAft>
              <a:buClr>
                <a:srgbClr val="FFC000"/>
              </a:buClr>
              <a:buSzPts val="1500"/>
              <a:buFont typeface="Arial" panose="020B0604020202020204" pitchFamily="34" charset="0"/>
              <a:buChar char="•"/>
              <a:tabLst/>
              <a:defRPr/>
            </a:pPr>
            <a:endParaRPr kumimoji="0" lang="en-GB" sz="1500" b="0" i="0" u="none" strike="noStrike" kern="0" cap="none" spc="0" normalizeH="0" baseline="0" noProof="0" dirty="0">
              <a:ln>
                <a:noFill/>
              </a:ln>
              <a:solidFill>
                <a:srgbClr val="000000"/>
              </a:solidFill>
              <a:effectLst/>
              <a:uLnTx/>
              <a:uFillTx/>
              <a:latin typeface="Georgia" panose="02040502050405020303" pitchFamily="18" charset="0"/>
              <a:sym typeface="Calibri"/>
            </a:endParaRPr>
          </a:p>
          <a:p>
            <a:pPr marL="285750" marR="0" lvl="0" indent="-285750" algn="l" defTabSz="914400" rtl="0" eaLnBrk="1" fontAlgn="auto" latinLnBrk="0" hangingPunct="1">
              <a:lnSpc>
                <a:spcPct val="100000"/>
              </a:lnSpc>
              <a:spcBef>
                <a:spcPts val="0"/>
              </a:spcBef>
              <a:spcAft>
                <a:spcPts val="0"/>
              </a:spcAft>
              <a:buClr>
                <a:srgbClr val="FFC000"/>
              </a:buClr>
              <a:buSzPts val="1500"/>
              <a:buFont typeface="Arial" panose="020B0604020202020204" pitchFamily="34" charset="0"/>
              <a:buChar char="•"/>
              <a:tabLst/>
              <a:defRPr/>
            </a:pPr>
            <a:endParaRPr kumimoji="0" lang="en-GB" sz="1500" b="0" i="0" u="none" strike="noStrike" kern="0" cap="none" spc="0" normalizeH="0" baseline="0" noProof="0" dirty="0">
              <a:ln>
                <a:noFill/>
              </a:ln>
              <a:solidFill>
                <a:srgbClr val="000000"/>
              </a:solidFill>
              <a:effectLst/>
              <a:uLnTx/>
              <a:uFillTx/>
              <a:latin typeface="Georgia" panose="02040502050405020303" pitchFamily="18" charset="0"/>
              <a:sym typeface="Calibri"/>
            </a:endParaRPr>
          </a:p>
          <a:p>
            <a:pPr marL="285750" marR="0" lvl="0" indent="-285750" algn="l" defTabSz="914400" rtl="0" eaLnBrk="1" fontAlgn="auto" latinLnBrk="0" hangingPunct="1">
              <a:lnSpc>
                <a:spcPct val="100000"/>
              </a:lnSpc>
              <a:spcBef>
                <a:spcPts val="0"/>
              </a:spcBef>
              <a:spcAft>
                <a:spcPts val="0"/>
              </a:spcAft>
              <a:buClr>
                <a:srgbClr val="FFC000"/>
              </a:buClr>
              <a:buSzPts val="1500"/>
              <a:buFont typeface="Arial" panose="020B0604020202020204" pitchFamily="34" charset="0"/>
              <a:buChar char="•"/>
              <a:tabLst/>
              <a:defRPr/>
            </a:pPr>
            <a:endParaRPr kumimoji="0" lang="en-GB" sz="1500" b="0" i="0" u="none" strike="noStrike" kern="0" cap="none" spc="0" normalizeH="0" baseline="0" noProof="0" dirty="0">
              <a:ln>
                <a:noFill/>
              </a:ln>
              <a:solidFill>
                <a:srgbClr val="000000"/>
              </a:solidFill>
              <a:effectLst/>
              <a:uLnTx/>
              <a:uFillTx/>
              <a:latin typeface="Georgia" panose="02040502050405020303" pitchFamily="18" charset="0"/>
              <a:sym typeface="Calibri"/>
            </a:endParaRPr>
          </a:p>
          <a:p>
            <a:pPr marL="285750" marR="0" lvl="0" indent="-285750" algn="l" defTabSz="914400" rtl="0" eaLnBrk="1" fontAlgn="auto" latinLnBrk="0" hangingPunct="1">
              <a:lnSpc>
                <a:spcPct val="100000"/>
              </a:lnSpc>
              <a:spcBef>
                <a:spcPts val="0"/>
              </a:spcBef>
              <a:spcAft>
                <a:spcPts val="0"/>
              </a:spcAft>
              <a:buClr>
                <a:srgbClr val="FFC000"/>
              </a:buClr>
              <a:buSzPts val="1500"/>
              <a:buFont typeface="Arial" panose="020B0604020202020204" pitchFamily="34" charset="0"/>
              <a:buChar char="•"/>
              <a:tabLst/>
              <a:defRPr/>
            </a:pPr>
            <a:endParaRPr kumimoji="0" lang="en-GB" sz="1500" b="0" i="0" u="none" strike="noStrike" kern="0" cap="none" spc="0" normalizeH="0" baseline="0" noProof="0" dirty="0">
              <a:ln>
                <a:noFill/>
              </a:ln>
              <a:solidFill>
                <a:srgbClr val="000000"/>
              </a:solidFill>
              <a:effectLst/>
              <a:uLnTx/>
              <a:uFillTx/>
              <a:latin typeface="Georgia" panose="02040502050405020303" pitchFamily="18" charset="0"/>
              <a:sym typeface="Calibri"/>
            </a:endParaRPr>
          </a:p>
          <a:p>
            <a:pPr marL="285750" marR="0" lvl="0" indent="-285750" algn="l" defTabSz="914400" rtl="0" eaLnBrk="1" fontAlgn="auto" latinLnBrk="0" hangingPunct="1">
              <a:lnSpc>
                <a:spcPct val="100000"/>
              </a:lnSpc>
              <a:spcBef>
                <a:spcPts val="0"/>
              </a:spcBef>
              <a:spcAft>
                <a:spcPts val="0"/>
              </a:spcAft>
              <a:buClr>
                <a:srgbClr val="FFC000"/>
              </a:buClr>
              <a:buSzPts val="1500"/>
              <a:buFont typeface="Arial" panose="020B0604020202020204" pitchFamily="34" charset="0"/>
              <a:buChar char="•"/>
              <a:tabLst/>
              <a:defRPr/>
            </a:pPr>
            <a:endParaRPr kumimoji="0" lang="en-GB" sz="1500" b="0" i="0" u="none" strike="noStrike" kern="0" cap="none" spc="0" normalizeH="0" baseline="0" noProof="0" dirty="0">
              <a:ln>
                <a:noFill/>
              </a:ln>
              <a:solidFill>
                <a:srgbClr val="000000"/>
              </a:solidFill>
              <a:effectLst/>
              <a:uLnTx/>
              <a:uFillTx/>
              <a:latin typeface="Georgia" panose="02040502050405020303" pitchFamily="18" charset="0"/>
              <a:sym typeface="Calibri"/>
            </a:endParaRPr>
          </a:p>
          <a:p>
            <a:pPr marL="285750" marR="0" lvl="0" indent="-285750" algn="l" defTabSz="914400" rtl="0" eaLnBrk="1" fontAlgn="auto" latinLnBrk="0" hangingPunct="1">
              <a:lnSpc>
                <a:spcPct val="100000"/>
              </a:lnSpc>
              <a:spcBef>
                <a:spcPts val="0"/>
              </a:spcBef>
              <a:spcAft>
                <a:spcPts val="0"/>
              </a:spcAft>
              <a:buClr>
                <a:srgbClr val="FFC000"/>
              </a:buClr>
              <a:buSzPts val="1500"/>
              <a:buFont typeface="Arial" panose="020B0604020202020204" pitchFamily="34" charset="0"/>
              <a:buChar char="•"/>
              <a:tabLst/>
              <a:defRPr/>
            </a:pPr>
            <a:endParaRPr kumimoji="0" lang="en-GB" sz="1500" b="0" i="0" u="none" strike="noStrike" kern="0" cap="none" spc="0" normalizeH="0" baseline="0" noProof="0" dirty="0">
              <a:ln>
                <a:noFill/>
              </a:ln>
              <a:solidFill>
                <a:srgbClr val="000000"/>
              </a:solidFill>
              <a:effectLst/>
              <a:uLnTx/>
              <a:uFillTx/>
              <a:latin typeface="Georgia" panose="02040502050405020303" pitchFamily="18" charset="0"/>
              <a:sym typeface="Calibri"/>
            </a:endParaRPr>
          </a:p>
          <a:p>
            <a:pPr marL="285750" marR="0" lvl="0" indent="-285750" algn="l" defTabSz="914400" rtl="0" eaLnBrk="1" fontAlgn="auto" latinLnBrk="0" hangingPunct="1">
              <a:lnSpc>
                <a:spcPct val="100000"/>
              </a:lnSpc>
              <a:spcBef>
                <a:spcPts val="0"/>
              </a:spcBef>
              <a:spcAft>
                <a:spcPts val="0"/>
              </a:spcAft>
              <a:buClr>
                <a:srgbClr val="FFC000"/>
              </a:buClr>
              <a:buSzPts val="1500"/>
              <a:buFont typeface="Arial" panose="020B0604020202020204" pitchFamily="34" charset="0"/>
              <a:buChar char="•"/>
              <a:tabLst/>
              <a:defRPr/>
            </a:pPr>
            <a:r>
              <a:rPr kumimoji="0" lang="en-GB" sz="1400" b="0" i="0" u="none" strike="noStrike" kern="0" cap="none" spc="0" normalizeH="0" baseline="0" noProof="0" dirty="0">
                <a:ln>
                  <a:noFill/>
                </a:ln>
                <a:solidFill>
                  <a:srgbClr val="000000"/>
                </a:solidFill>
                <a:effectLst/>
                <a:uLnTx/>
                <a:uFillTx/>
                <a:latin typeface="Georgia" panose="02040502050405020303" pitchFamily="18" charset="0"/>
                <a:sym typeface="Calibri"/>
              </a:rPr>
              <a:t>Outline any potential negative social impacts of your business activities. Explain how these </a:t>
            </a:r>
            <a:r>
              <a:rPr lang="en-GB" sz="1400" dirty="0">
                <a:solidFill>
                  <a:srgbClr val="000000"/>
                </a:solidFill>
                <a:latin typeface="Georgia" panose="02040502050405020303" pitchFamily="18" charset="0"/>
                <a:sym typeface="Calibri"/>
              </a:rPr>
              <a:t>will</a:t>
            </a:r>
            <a:r>
              <a:rPr kumimoji="0" lang="en-GB" sz="1400" b="0" i="0" u="none" strike="noStrike" kern="0" cap="none" spc="0" normalizeH="0" baseline="0" noProof="0" dirty="0">
                <a:ln>
                  <a:noFill/>
                </a:ln>
                <a:solidFill>
                  <a:srgbClr val="000000"/>
                </a:solidFill>
                <a:effectLst/>
                <a:uLnTx/>
                <a:uFillTx/>
                <a:latin typeface="Georgia" panose="02040502050405020303" pitchFamily="18" charset="0"/>
                <a:sym typeface="Calibri"/>
              </a:rPr>
              <a:t> be mitigated. </a:t>
            </a:r>
          </a:p>
          <a:p>
            <a:pPr marL="285750" marR="0" lvl="0" indent="-285750" algn="l" defTabSz="914400" rtl="0" eaLnBrk="1" fontAlgn="auto" latinLnBrk="0" hangingPunct="1">
              <a:lnSpc>
                <a:spcPct val="100000"/>
              </a:lnSpc>
              <a:spcBef>
                <a:spcPts val="0"/>
              </a:spcBef>
              <a:spcAft>
                <a:spcPts val="0"/>
              </a:spcAft>
              <a:buClr>
                <a:srgbClr val="FFC000"/>
              </a:buClr>
              <a:buSzPts val="1500"/>
              <a:buFont typeface="Arial" panose="020B0604020202020204" pitchFamily="34" charset="0"/>
              <a:buChar char="•"/>
              <a:tabLst/>
              <a:defRPr/>
            </a:pPr>
            <a:endParaRPr lang="en-GB" sz="1400" dirty="0">
              <a:solidFill>
                <a:srgbClr val="000000"/>
              </a:solidFill>
              <a:latin typeface="Georgia" panose="02040502050405020303" pitchFamily="18" charset="0"/>
              <a:sym typeface="Calibri"/>
            </a:endParaRPr>
          </a:p>
          <a:p>
            <a:pPr marL="285750" marR="0" lvl="0" indent="-285750" algn="l" defTabSz="914400" rtl="0" eaLnBrk="1" fontAlgn="auto" latinLnBrk="0" hangingPunct="1">
              <a:lnSpc>
                <a:spcPct val="100000"/>
              </a:lnSpc>
              <a:spcBef>
                <a:spcPts val="0"/>
              </a:spcBef>
              <a:spcAft>
                <a:spcPts val="0"/>
              </a:spcAft>
              <a:buClr>
                <a:srgbClr val="FFC000"/>
              </a:buClr>
              <a:buSzPts val="1500"/>
              <a:buFont typeface="Arial" panose="020B0604020202020204" pitchFamily="34" charset="0"/>
              <a:buChar char="•"/>
              <a:tabLst/>
              <a:defRPr/>
            </a:pPr>
            <a:endParaRPr kumimoji="0" lang="en-GB" sz="1400" b="0" i="0" u="none" strike="noStrike" kern="0" cap="none" spc="0" normalizeH="0" baseline="0" noProof="0" dirty="0">
              <a:ln>
                <a:noFill/>
              </a:ln>
              <a:solidFill>
                <a:srgbClr val="000000"/>
              </a:solidFill>
              <a:effectLst/>
              <a:uLnTx/>
              <a:uFillTx/>
              <a:latin typeface="Georgia" panose="02040502050405020303" pitchFamily="18" charset="0"/>
              <a:sym typeface="Calibri"/>
            </a:endParaRPr>
          </a:p>
          <a:p>
            <a:pPr marL="285750" marR="0" lvl="0" indent="-285750" algn="l" defTabSz="914400" rtl="0" eaLnBrk="1" fontAlgn="auto" latinLnBrk="0" hangingPunct="1">
              <a:lnSpc>
                <a:spcPct val="100000"/>
              </a:lnSpc>
              <a:spcBef>
                <a:spcPts val="0"/>
              </a:spcBef>
              <a:spcAft>
                <a:spcPts val="0"/>
              </a:spcAft>
              <a:buClr>
                <a:srgbClr val="FFC000"/>
              </a:buClr>
              <a:buSzPts val="1500"/>
              <a:buFont typeface="Arial" panose="020B0604020202020204" pitchFamily="34" charset="0"/>
              <a:buChar char="•"/>
              <a:tabLst/>
              <a:defRPr/>
            </a:pPr>
            <a:endParaRPr lang="en-GB" sz="1400" dirty="0">
              <a:solidFill>
                <a:srgbClr val="000000"/>
              </a:solidFill>
              <a:latin typeface="Georgia" panose="02040502050405020303" pitchFamily="18" charset="0"/>
              <a:sym typeface="Calibri"/>
            </a:endParaRPr>
          </a:p>
          <a:p>
            <a:pPr marL="285750" marR="0" lvl="0" indent="-285750" algn="l" defTabSz="914400" rtl="0" eaLnBrk="1" fontAlgn="auto" latinLnBrk="0" hangingPunct="1">
              <a:lnSpc>
                <a:spcPct val="100000"/>
              </a:lnSpc>
              <a:spcBef>
                <a:spcPts val="0"/>
              </a:spcBef>
              <a:spcAft>
                <a:spcPts val="0"/>
              </a:spcAft>
              <a:buClr>
                <a:srgbClr val="FFC000"/>
              </a:buClr>
              <a:buSzPts val="1500"/>
              <a:buFont typeface="Arial" panose="020B0604020202020204" pitchFamily="34" charset="0"/>
              <a:buChar char="•"/>
              <a:tabLst/>
              <a:defRPr/>
            </a:pPr>
            <a:endParaRPr kumimoji="0" lang="en-GB" sz="1400" b="0" i="0" u="none" strike="noStrike" kern="0" cap="none" spc="0" normalizeH="0" baseline="0" noProof="0" dirty="0">
              <a:ln>
                <a:noFill/>
              </a:ln>
              <a:solidFill>
                <a:srgbClr val="000000"/>
              </a:solidFill>
              <a:effectLst/>
              <a:uLnTx/>
              <a:uFillTx/>
              <a:latin typeface="Georgia" panose="02040502050405020303" pitchFamily="18" charset="0"/>
              <a:sym typeface="Calibri"/>
            </a:endParaRPr>
          </a:p>
          <a:p>
            <a:pPr marL="285750" marR="0" lvl="0" indent="-285750" algn="l" defTabSz="914400" rtl="0" eaLnBrk="1" fontAlgn="auto" latinLnBrk="0" hangingPunct="1">
              <a:lnSpc>
                <a:spcPct val="100000"/>
              </a:lnSpc>
              <a:spcBef>
                <a:spcPts val="0"/>
              </a:spcBef>
              <a:spcAft>
                <a:spcPts val="0"/>
              </a:spcAft>
              <a:buClr>
                <a:srgbClr val="FFC000"/>
              </a:buClr>
              <a:buSzPts val="1500"/>
              <a:buFont typeface="Arial" panose="020B0604020202020204" pitchFamily="34" charset="0"/>
              <a:buChar char="•"/>
              <a:tabLst/>
              <a:defRPr/>
            </a:pPr>
            <a:endParaRPr lang="en-GB" sz="1400" dirty="0">
              <a:solidFill>
                <a:srgbClr val="000000"/>
              </a:solidFill>
              <a:latin typeface="Georgia" panose="02040502050405020303" pitchFamily="18" charset="0"/>
              <a:sym typeface="Calibri"/>
            </a:endParaRPr>
          </a:p>
          <a:p>
            <a:pPr marL="285750" marR="0" lvl="0" indent="-285750" algn="l" defTabSz="914400" rtl="0" eaLnBrk="1" fontAlgn="auto" latinLnBrk="0" hangingPunct="1">
              <a:lnSpc>
                <a:spcPct val="100000"/>
              </a:lnSpc>
              <a:spcBef>
                <a:spcPts val="0"/>
              </a:spcBef>
              <a:spcAft>
                <a:spcPts val="0"/>
              </a:spcAft>
              <a:buClr>
                <a:srgbClr val="FFC000"/>
              </a:buClr>
              <a:buSzPts val="1500"/>
              <a:buFont typeface="Arial" panose="020B0604020202020204" pitchFamily="34" charset="0"/>
              <a:buChar char="•"/>
              <a:tabLst/>
              <a:defRPr/>
            </a:pPr>
            <a:endParaRPr kumimoji="0" lang="en-GB" sz="1400" b="0" i="0" u="none" strike="noStrike" kern="0" cap="none" spc="0" normalizeH="0" baseline="0" noProof="0" dirty="0">
              <a:ln>
                <a:noFill/>
              </a:ln>
              <a:solidFill>
                <a:srgbClr val="000000"/>
              </a:solidFill>
              <a:effectLst/>
              <a:uLnTx/>
              <a:uFillTx/>
              <a:latin typeface="Georgia" panose="02040502050405020303" pitchFamily="18" charset="0"/>
              <a:sym typeface="Calibri"/>
            </a:endParaRPr>
          </a:p>
          <a:p>
            <a:pPr marL="285750" marR="0" lvl="0" indent="-285750" algn="l" defTabSz="914400" rtl="0" eaLnBrk="1" fontAlgn="auto" latinLnBrk="0" hangingPunct="1">
              <a:lnSpc>
                <a:spcPct val="100000"/>
              </a:lnSpc>
              <a:spcBef>
                <a:spcPts val="0"/>
              </a:spcBef>
              <a:spcAft>
                <a:spcPts val="0"/>
              </a:spcAft>
              <a:buClr>
                <a:srgbClr val="FFC000"/>
              </a:buClr>
              <a:buSzPts val="1500"/>
              <a:buFont typeface="Arial" panose="020B0604020202020204" pitchFamily="34" charset="0"/>
              <a:buChar char="•"/>
              <a:tabLst/>
              <a:defRPr/>
            </a:pPr>
            <a:endParaRPr kumimoji="0" lang="en-GB" sz="1400" b="0" i="0" u="none" strike="noStrike" kern="0" cap="none" spc="0" normalizeH="0" baseline="0" noProof="0" dirty="0">
              <a:ln>
                <a:noFill/>
              </a:ln>
              <a:solidFill>
                <a:srgbClr val="000000"/>
              </a:solidFill>
              <a:effectLst/>
              <a:uLnTx/>
              <a:uFillTx/>
              <a:latin typeface="Georgia" panose="02040502050405020303" pitchFamily="18" charset="0"/>
              <a:sym typeface="Calibri"/>
            </a:endParaRPr>
          </a:p>
          <a:p>
            <a:pPr marL="285750" marR="0" lvl="0" indent="-285750" algn="l" defTabSz="914400" rtl="0" eaLnBrk="1" fontAlgn="auto" latinLnBrk="0" hangingPunct="1">
              <a:lnSpc>
                <a:spcPct val="100000"/>
              </a:lnSpc>
              <a:spcBef>
                <a:spcPts val="0"/>
              </a:spcBef>
              <a:spcAft>
                <a:spcPts val="0"/>
              </a:spcAft>
              <a:buClr>
                <a:srgbClr val="FFC000"/>
              </a:buClr>
              <a:buSzPts val="1500"/>
              <a:buFont typeface="Arial" panose="020B0604020202020204" pitchFamily="34" charset="0"/>
              <a:buChar char="•"/>
              <a:tabLst/>
              <a:defRPr/>
            </a:pPr>
            <a:endParaRPr lang="en-GB" sz="1400" dirty="0">
              <a:solidFill>
                <a:srgbClr val="000000"/>
              </a:solidFill>
              <a:latin typeface="Georgia" panose="02040502050405020303" pitchFamily="18" charset="0"/>
              <a:sym typeface="Calibri"/>
            </a:endParaRPr>
          </a:p>
          <a:p>
            <a:pPr marL="285750" marR="0" lvl="0" indent="-285750" algn="l" defTabSz="914400" rtl="0" eaLnBrk="1" fontAlgn="auto" latinLnBrk="0" hangingPunct="1">
              <a:lnSpc>
                <a:spcPct val="100000"/>
              </a:lnSpc>
              <a:spcBef>
                <a:spcPts val="0"/>
              </a:spcBef>
              <a:spcAft>
                <a:spcPts val="0"/>
              </a:spcAft>
              <a:buClr>
                <a:srgbClr val="FFC000"/>
              </a:buClr>
              <a:buSzPts val="1500"/>
              <a:buFont typeface="Arial" panose="020B0604020202020204" pitchFamily="34" charset="0"/>
              <a:buChar char="•"/>
              <a:tabLst/>
              <a:defRPr/>
            </a:pPr>
            <a:r>
              <a:rPr kumimoji="0" lang="en-GB" sz="1400" b="0" i="0" u="none" strike="noStrike" kern="0" cap="none" spc="0" normalizeH="0" baseline="0" noProof="0" dirty="0">
                <a:ln>
                  <a:noFill/>
                </a:ln>
                <a:solidFill>
                  <a:srgbClr val="000000"/>
                </a:solidFill>
                <a:effectLst/>
                <a:uLnTx/>
                <a:uFillTx/>
                <a:latin typeface="Georgia" panose="02040502050405020303" pitchFamily="18" charset="0"/>
                <a:sym typeface="Calibri"/>
              </a:rPr>
              <a:t>Outline any potential negative impacts of your business on animals? Explain how these will be mitigated. </a:t>
            </a:r>
          </a:p>
          <a:p>
            <a:pPr marL="285750" lvl="0" indent="-285750" algn="l" rtl="0">
              <a:lnSpc>
                <a:spcPct val="100000"/>
              </a:lnSpc>
              <a:spcBef>
                <a:spcPts val="0"/>
              </a:spcBef>
              <a:spcAft>
                <a:spcPts val="0"/>
              </a:spcAft>
              <a:buClr>
                <a:srgbClr val="FFC000"/>
              </a:buClr>
              <a:buFont typeface="Arial" panose="020B0604020202020204" pitchFamily="34" charset="0"/>
              <a:buChar char="•"/>
            </a:pPr>
            <a:endParaRPr i="1" dirty="0">
              <a:solidFill>
                <a:srgbClr val="7F7F7F"/>
              </a:solidFill>
              <a:latin typeface="Georgia" panose="02040502050405020303" pitchFamily="18" charset="0"/>
            </a:endParaRPr>
          </a:p>
          <a:p>
            <a:pPr marL="0" lvl="0" indent="0" algn="l" rtl="0">
              <a:lnSpc>
                <a:spcPct val="100000"/>
              </a:lnSpc>
              <a:spcBef>
                <a:spcPts val="0"/>
              </a:spcBef>
              <a:spcAft>
                <a:spcPts val="0"/>
              </a:spcAft>
              <a:buNone/>
            </a:pPr>
            <a:endParaRPr i="1" dirty="0">
              <a:solidFill>
                <a:srgbClr val="7F7F7F"/>
              </a:solidFill>
            </a:endParaRPr>
          </a:p>
          <a:p>
            <a:pPr marL="0" lvl="0" indent="0" algn="l" rtl="0">
              <a:lnSpc>
                <a:spcPct val="100000"/>
              </a:lnSpc>
              <a:spcBef>
                <a:spcPts val="0"/>
              </a:spcBef>
              <a:spcAft>
                <a:spcPts val="0"/>
              </a:spcAft>
              <a:buNone/>
            </a:pPr>
            <a:endParaRPr i="1" dirty="0">
              <a:solidFill>
                <a:srgbClr val="7F7F7F"/>
              </a:solidFill>
            </a:endParaRPr>
          </a:p>
          <a:p>
            <a:pPr marL="0" lvl="0" indent="0" algn="l" rtl="0">
              <a:lnSpc>
                <a:spcPct val="100000"/>
              </a:lnSpc>
              <a:spcBef>
                <a:spcPts val="0"/>
              </a:spcBef>
              <a:spcAft>
                <a:spcPts val="0"/>
              </a:spcAft>
              <a:buNone/>
            </a:pPr>
            <a:endParaRPr i="1" dirty="0">
              <a:solidFill>
                <a:srgbClr val="7F7F7F"/>
              </a:solidFill>
            </a:endParaRPr>
          </a:p>
          <a:p>
            <a:pPr marL="0" lvl="0" indent="0" algn="l" rtl="0">
              <a:lnSpc>
                <a:spcPct val="100000"/>
              </a:lnSpc>
              <a:spcBef>
                <a:spcPts val="0"/>
              </a:spcBef>
              <a:spcAft>
                <a:spcPts val="0"/>
              </a:spcAft>
              <a:buNone/>
            </a:pPr>
            <a:endParaRPr i="1" dirty="0">
              <a:solidFill>
                <a:srgbClr val="7F7F7F"/>
              </a:solidFill>
            </a:endParaRPr>
          </a:p>
          <a:p>
            <a:pPr marL="457200" lvl="0" indent="0" algn="l" rtl="0">
              <a:lnSpc>
                <a:spcPct val="100000"/>
              </a:lnSpc>
              <a:spcBef>
                <a:spcPts val="0"/>
              </a:spcBef>
              <a:spcAft>
                <a:spcPts val="0"/>
              </a:spcAft>
              <a:buNone/>
            </a:pPr>
            <a:endParaRPr dirty="0">
              <a:solidFill>
                <a:srgbClr val="7F7F7F"/>
              </a:solidFill>
            </a:endParaRPr>
          </a:p>
          <a:p>
            <a:pPr marL="177824" lvl="0" indent="0" algn="l" rtl="0">
              <a:spcBef>
                <a:spcPts val="0"/>
              </a:spcBef>
              <a:spcAft>
                <a:spcPts val="0"/>
              </a:spcAft>
              <a:buNone/>
            </a:pPr>
            <a:endParaRPr dirty="0"/>
          </a:p>
        </p:txBody>
      </p:sp>
      <p:sp>
        <p:nvSpPr>
          <p:cNvPr id="421" name="Google Shape;421;p22"/>
          <p:cNvSpPr txBox="1">
            <a:spLocks noGrp="1"/>
          </p:cNvSpPr>
          <p:nvPr>
            <p:ph type="sldNum" idx="12"/>
          </p:nvPr>
        </p:nvSpPr>
        <p:spPr>
          <a:xfrm>
            <a:off x="11211873" y="6654089"/>
            <a:ext cx="645169" cy="14116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GB" dirty="0"/>
              <a:t>- </a:t>
            </a:r>
            <a:fld id="{00000000-1234-1234-1234-123412341234}" type="slidenum">
              <a:rPr lang="en-GB"/>
              <a:t>25</a:t>
            </a:fld>
            <a:r>
              <a:rPr lang="en-GB" dirty="0"/>
              <a:t> -</a:t>
            </a:r>
            <a:endParaRPr dirty="0"/>
          </a:p>
        </p:txBody>
      </p:sp>
    </p:spTree>
    <p:extLst>
      <p:ext uri="{BB962C8B-B14F-4D97-AF65-F5344CB8AC3E}">
        <p14:creationId xmlns:p14="http://schemas.microsoft.com/office/powerpoint/2010/main" val="25080190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Shape 416">
          <a:extLst>
            <a:ext uri="{FF2B5EF4-FFF2-40B4-BE49-F238E27FC236}">
              <a16:creationId xmlns:a16="http://schemas.microsoft.com/office/drawing/2014/main" id="{C5EE9A09-5200-EE74-578C-2C6FAC1ED16D}"/>
            </a:ext>
          </a:extLst>
        </p:cNvPr>
        <p:cNvGrpSpPr/>
        <p:nvPr/>
      </p:nvGrpSpPr>
      <p:grpSpPr>
        <a:xfrm>
          <a:off x="0" y="0"/>
          <a:ext cx="0" cy="0"/>
          <a:chOff x="0" y="0"/>
          <a:chExt cx="0" cy="0"/>
        </a:xfrm>
      </p:grpSpPr>
      <p:sp>
        <p:nvSpPr>
          <p:cNvPr id="417" name="Google Shape;417;p22">
            <a:extLst>
              <a:ext uri="{FF2B5EF4-FFF2-40B4-BE49-F238E27FC236}">
                <a16:creationId xmlns:a16="http://schemas.microsoft.com/office/drawing/2014/main" id="{F760AE89-C796-A755-AB55-809E2AFD4652}"/>
              </a:ext>
            </a:extLst>
          </p:cNvPr>
          <p:cNvSpPr txBox="1">
            <a:spLocks noGrp="1"/>
          </p:cNvSpPr>
          <p:nvPr>
            <p:ph type="body" idx="1"/>
          </p:nvPr>
        </p:nvSpPr>
        <p:spPr>
          <a:xfrm>
            <a:off x="334801" y="889341"/>
            <a:ext cx="5316923" cy="5424831"/>
          </a:xfrm>
          <a:prstGeom prst="rect">
            <a:avLst/>
          </a:prstGeom>
          <a:noFill/>
          <a:ln>
            <a:noFill/>
          </a:ln>
        </p:spPr>
        <p:txBody>
          <a:bodyPr spcFirstLastPara="1" wrap="square" lIns="0" tIns="0" rIns="0" bIns="0" anchor="t" anchorCtr="0">
            <a:noAutofit/>
          </a:bodyPr>
          <a:lstStyle/>
          <a:p>
            <a:pPr marL="285750" indent="-285750">
              <a:buClr>
                <a:srgbClr val="FFC000"/>
              </a:buClr>
              <a:defRPr/>
            </a:pPr>
            <a:r>
              <a:rPr lang="en-GB" sz="1400" dirty="0">
                <a:solidFill>
                  <a:srgbClr val="000000"/>
                </a:solidFill>
                <a:latin typeface="Georgia" panose="02040502050405020303" pitchFamily="18" charset="0"/>
              </a:rPr>
              <a:t>How will your business empower women, particularly female farmers? </a:t>
            </a:r>
            <a:endParaRPr lang="en-GB" sz="1200" i="1" dirty="0">
              <a:solidFill>
                <a:srgbClr val="7F7F7F"/>
              </a:solidFill>
              <a:latin typeface="Georgia" panose="02040502050405020303" pitchFamily="18"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GB" sz="1200" i="1" dirty="0">
              <a:solidFill>
                <a:srgbClr val="7F7F7F"/>
              </a:solidFil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200" b="0" i="1" u="none" strike="noStrike" kern="0" cap="none" spc="0" normalizeH="0" baseline="0" noProof="0" dirty="0">
              <a:ln>
                <a:noFill/>
              </a:ln>
              <a:solidFill>
                <a:srgbClr val="7F7F7F"/>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GB" sz="1200" i="1" dirty="0">
              <a:solidFill>
                <a:srgbClr val="7F7F7F"/>
              </a:solidFil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200" b="0" i="1" u="none" strike="noStrike" kern="0" cap="none" spc="0" normalizeH="0" baseline="0" noProof="0" dirty="0">
              <a:ln>
                <a:noFill/>
              </a:ln>
              <a:solidFill>
                <a:srgbClr val="7F7F7F"/>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GB" sz="1200" i="1" dirty="0">
              <a:solidFill>
                <a:srgbClr val="7F7F7F"/>
              </a:solidFil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GB" sz="1200" i="1" dirty="0">
              <a:solidFill>
                <a:srgbClr val="7F7F7F"/>
              </a:solidFil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GB" sz="1200" i="1" dirty="0">
              <a:solidFill>
                <a:srgbClr val="7F7F7F"/>
              </a:solidFil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GB" sz="1200" i="1" dirty="0">
              <a:solidFill>
                <a:srgbClr val="7F7F7F"/>
              </a:solidFil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200" b="0" i="1" u="none" strike="noStrike" kern="0" cap="none" spc="0" normalizeH="0" baseline="0" noProof="0" dirty="0">
              <a:ln>
                <a:noFill/>
              </a:ln>
              <a:solidFill>
                <a:srgbClr val="7F7F7F"/>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GB" sz="1200" i="1" dirty="0">
              <a:solidFill>
                <a:srgbClr val="7F7F7F"/>
              </a:solidFil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200" b="0" i="1" u="none" strike="noStrike" kern="0" cap="none" spc="0" normalizeH="0" baseline="0" noProof="0" dirty="0">
              <a:ln>
                <a:noFill/>
              </a:ln>
              <a:solidFill>
                <a:srgbClr val="7F7F7F"/>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64A70B"/>
              </a:buClr>
              <a:buSzPts val="1500"/>
              <a:buNone/>
              <a:tabLst/>
              <a:defRPr/>
            </a:pPr>
            <a:endParaRPr lang="en-GB" sz="1200" dirty="0"/>
          </a:p>
          <a:p>
            <a:pPr marL="0" indent="0">
              <a:buNone/>
            </a:pPr>
            <a:endParaRPr lang="en-GB" sz="1200" i="1" dirty="0">
              <a:solidFill>
                <a:srgbClr val="7F7F7F"/>
              </a:solidFill>
            </a:endParaRPr>
          </a:p>
          <a:p>
            <a:pPr marL="177824" indent="-177824"/>
            <a:r>
              <a:rPr kumimoji="0" lang="en-US" sz="1400" b="0" i="0" u="none" strike="noStrike" kern="0" cap="none" spc="0" normalizeH="0" baseline="0" noProof="0" dirty="0">
                <a:ln>
                  <a:noFill/>
                </a:ln>
                <a:solidFill>
                  <a:srgbClr val="000000"/>
                </a:solidFill>
                <a:effectLst/>
                <a:uLnTx/>
                <a:uFillTx/>
                <a:latin typeface="Georgia" panose="02040502050405020303" pitchFamily="18" charset="0"/>
                <a:sym typeface="Calibri"/>
              </a:rPr>
              <a:t>Will your business </a:t>
            </a:r>
            <a:r>
              <a:rPr lang="en-US" sz="1400" dirty="0">
                <a:solidFill>
                  <a:srgbClr val="000000"/>
                </a:solidFill>
                <a:latin typeface="Georgia" panose="02040502050405020303" pitchFamily="18" charset="0"/>
                <a:sym typeface="Calibri"/>
              </a:rPr>
              <a:t>offering </a:t>
            </a:r>
            <a:r>
              <a:rPr kumimoji="0" lang="en-US" sz="1400" b="0" i="0" u="none" strike="noStrike" kern="0" cap="none" spc="0" normalizeH="0" baseline="0" noProof="0" dirty="0">
                <a:ln>
                  <a:noFill/>
                </a:ln>
                <a:solidFill>
                  <a:srgbClr val="000000"/>
                </a:solidFill>
                <a:effectLst/>
                <a:uLnTx/>
                <a:uFillTx/>
                <a:latin typeface="Georgia" panose="02040502050405020303" pitchFamily="18" charset="0"/>
                <a:sym typeface="Calibri"/>
              </a:rPr>
              <a:t>cater for people with a disability?</a:t>
            </a:r>
            <a:endParaRPr kumimoji="0" lang="en-US" sz="1600" b="0" i="0" u="none" strike="noStrike" kern="0" cap="none" spc="0" normalizeH="0" baseline="0" noProof="0" dirty="0">
              <a:ln>
                <a:noFill/>
              </a:ln>
              <a:solidFill>
                <a:srgbClr val="000000"/>
              </a:solidFill>
              <a:effectLst/>
              <a:uLnTx/>
              <a:uFillTx/>
              <a:latin typeface="Georgia" panose="02040502050405020303" pitchFamily="18" charset="0"/>
              <a:sym typeface="Calibri"/>
            </a:endParaRPr>
          </a:p>
          <a:p>
            <a:pPr marL="177824" indent="-177824"/>
            <a:endParaRPr lang="en-GB" i="1" dirty="0">
              <a:solidFill>
                <a:srgbClr val="7F7F7F"/>
              </a:solidFill>
            </a:endParaRPr>
          </a:p>
          <a:p>
            <a:pPr marL="177824" indent="-177824"/>
            <a:endParaRPr i="1" dirty="0">
              <a:solidFill>
                <a:srgbClr val="7F7F7F"/>
              </a:solidFill>
            </a:endParaRPr>
          </a:p>
          <a:p>
            <a:pPr marL="177824" lvl="0" indent="-82574" algn="l" rtl="0">
              <a:lnSpc>
                <a:spcPct val="100000"/>
              </a:lnSpc>
              <a:spcBef>
                <a:spcPts val="1200"/>
              </a:spcBef>
              <a:spcAft>
                <a:spcPts val="0"/>
              </a:spcAft>
              <a:buSzPts val="1500"/>
              <a:buNone/>
            </a:pPr>
            <a:endParaRPr dirty="0"/>
          </a:p>
          <a:p>
            <a:pPr marL="285750" marR="0" lvl="0" indent="-285750" algn="l" defTabSz="914400" rtl="0" eaLnBrk="1" fontAlgn="auto" latinLnBrk="0" hangingPunct="1">
              <a:lnSpc>
                <a:spcPct val="100000"/>
              </a:lnSpc>
              <a:spcBef>
                <a:spcPts val="0"/>
              </a:spcBef>
              <a:spcAft>
                <a:spcPts val="0"/>
              </a:spcAft>
              <a:buClr>
                <a:srgbClr val="FFC000"/>
              </a:buClr>
              <a:buSzPts val="1500"/>
              <a:buFont typeface="Arial" panose="020B0604020202020204" pitchFamily="34" charset="0"/>
              <a:buChar char="•"/>
              <a:tabLst/>
              <a:defRPr/>
            </a:pPr>
            <a:endParaRPr kumimoji="0" lang="en-US" sz="1800" b="0" i="0" u="none" strike="noStrike" kern="0" cap="none" spc="0" normalizeH="0" baseline="0" noProof="0" dirty="0">
              <a:ln>
                <a:noFill/>
              </a:ln>
              <a:solidFill>
                <a:srgbClr val="000000"/>
              </a:solidFill>
              <a:effectLst/>
              <a:uLnTx/>
              <a:uFillTx/>
              <a:latin typeface="Georgia" panose="02040502050405020303" pitchFamily="18" charset="0"/>
              <a:sym typeface="Calibri"/>
            </a:endParaRPr>
          </a:p>
          <a:p>
            <a:pPr marL="177824" lvl="0" indent="-82574" algn="l" rtl="0">
              <a:lnSpc>
                <a:spcPct val="100000"/>
              </a:lnSpc>
              <a:spcBef>
                <a:spcPts val="1200"/>
              </a:spcBef>
              <a:spcAft>
                <a:spcPts val="0"/>
              </a:spcAft>
              <a:buSzPts val="1500"/>
              <a:buNone/>
            </a:pPr>
            <a:endParaRPr lang="en-US" dirty="0"/>
          </a:p>
        </p:txBody>
      </p:sp>
      <p:sp>
        <p:nvSpPr>
          <p:cNvPr id="418" name="Google Shape;418;p22">
            <a:extLst>
              <a:ext uri="{FF2B5EF4-FFF2-40B4-BE49-F238E27FC236}">
                <a16:creationId xmlns:a16="http://schemas.microsoft.com/office/drawing/2014/main" id="{EA9A47F9-41C1-E866-C036-4C41100E2318}"/>
              </a:ext>
            </a:extLst>
          </p:cNvPr>
          <p:cNvSpPr txBox="1">
            <a:spLocks noGrp="1"/>
          </p:cNvSpPr>
          <p:nvPr>
            <p:ph type="title"/>
          </p:nvPr>
        </p:nvSpPr>
        <p:spPr>
          <a:xfrm>
            <a:off x="334801" y="334803"/>
            <a:ext cx="11521785" cy="304391"/>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accent1"/>
              </a:buClr>
              <a:buSzPts val="2200"/>
              <a:buFont typeface="Arial"/>
              <a:buNone/>
            </a:pPr>
            <a:r>
              <a:rPr lang="en-GB" dirty="0">
                <a:solidFill>
                  <a:srgbClr val="FFC000"/>
                </a:solidFill>
                <a:latin typeface="Georgia" panose="02040502050405020303" pitchFamily="18" charset="0"/>
              </a:rPr>
              <a:t>Gender Empowerment, Disability and Social Inclusion (GEDSI)</a:t>
            </a:r>
            <a:endParaRPr dirty="0">
              <a:latin typeface="Georgia" panose="02040502050405020303" pitchFamily="18" charset="0"/>
            </a:endParaRPr>
          </a:p>
        </p:txBody>
      </p:sp>
      <p:sp>
        <p:nvSpPr>
          <p:cNvPr id="419" name="Google Shape;419;p22">
            <a:extLst>
              <a:ext uri="{FF2B5EF4-FFF2-40B4-BE49-F238E27FC236}">
                <a16:creationId xmlns:a16="http://schemas.microsoft.com/office/drawing/2014/main" id="{231156A2-89B4-B6B8-49C9-964B01C26364}"/>
              </a:ext>
            </a:extLst>
          </p:cNvPr>
          <p:cNvSpPr txBox="1">
            <a:spLocks noGrp="1"/>
          </p:cNvSpPr>
          <p:nvPr>
            <p:ph type="body" idx="2"/>
          </p:nvPr>
        </p:nvSpPr>
        <p:spPr>
          <a:xfrm>
            <a:off x="5765534" y="2666198"/>
            <a:ext cx="6091054" cy="3806320"/>
          </a:xfrm>
          <a:prstGeom prst="rect">
            <a:avLst/>
          </a:prstGeom>
          <a:noFill/>
          <a:ln>
            <a:noFill/>
          </a:ln>
        </p:spPr>
        <p:txBody>
          <a:bodyPr spcFirstLastPara="1" wrap="square" lIns="0" tIns="0" rIns="0" bIns="0" anchor="t" anchorCtr="0">
            <a:noAutofit/>
          </a:bodyPr>
          <a:lstStyle/>
          <a:p>
            <a:pPr marL="285750" marR="0" lvl="0" indent="-285750" algn="l" defTabSz="914400" rtl="0" eaLnBrk="1" fontAlgn="auto" latinLnBrk="0" hangingPunct="1">
              <a:lnSpc>
                <a:spcPct val="100000"/>
              </a:lnSpc>
              <a:spcBef>
                <a:spcPts val="0"/>
              </a:spcBef>
              <a:spcAft>
                <a:spcPts val="0"/>
              </a:spcAft>
              <a:buClr>
                <a:srgbClr val="FFC000"/>
              </a:buClr>
              <a:buSzPts val="1500"/>
              <a:buFont typeface="Arial" panose="020B0604020202020204" pitchFamily="34" charset="0"/>
              <a:buChar char="•"/>
              <a:tabLst/>
              <a:defRPr/>
            </a:pPr>
            <a:r>
              <a:rPr kumimoji="0" lang="en-GB" sz="1400" b="0" i="0" u="none" strike="noStrike" kern="0" cap="none" spc="0" normalizeH="0" baseline="0" noProof="0" dirty="0">
                <a:ln>
                  <a:noFill/>
                </a:ln>
                <a:solidFill>
                  <a:srgbClr val="000000"/>
                </a:solidFill>
                <a:effectLst/>
                <a:uLnTx/>
                <a:uFillTx/>
                <a:latin typeface="Georgia" panose="02040502050405020303" pitchFamily="18" charset="0"/>
                <a:sym typeface="Calibri"/>
              </a:rPr>
              <a:t>What other ways will you </a:t>
            </a:r>
            <a:r>
              <a:rPr lang="en-US" sz="1400" dirty="0">
                <a:solidFill>
                  <a:srgbClr val="000000"/>
                </a:solidFill>
                <a:latin typeface="Georgia" panose="02040502050405020303" pitchFamily="18" charset="0"/>
                <a:sym typeface="Calibri"/>
              </a:rPr>
              <a:t>create an environment where people are able to participate equally or ensure that people who might otherwise have been excluded or marginalized have the same access to your resources or services as others.</a:t>
            </a:r>
            <a:endParaRPr i="1" dirty="0">
              <a:solidFill>
                <a:srgbClr val="7F7F7F"/>
              </a:solidFill>
            </a:endParaRPr>
          </a:p>
          <a:p>
            <a:pPr marL="0" lvl="0" indent="0" algn="l" rtl="0">
              <a:lnSpc>
                <a:spcPct val="100000"/>
              </a:lnSpc>
              <a:spcBef>
                <a:spcPts val="0"/>
              </a:spcBef>
              <a:spcAft>
                <a:spcPts val="0"/>
              </a:spcAft>
              <a:buNone/>
            </a:pPr>
            <a:endParaRPr i="1" dirty="0">
              <a:solidFill>
                <a:srgbClr val="7F7F7F"/>
              </a:solidFill>
            </a:endParaRPr>
          </a:p>
          <a:p>
            <a:pPr marL="0" lvl="0" indent="0" algn="l" rtl="0">
              <a:lnSpc>
                <a:spcPct val="100000"/>
              </a:lnSpc>
              <a:spcBef>
                <a:spcPts val="0"/>
              </a:spcBef>
              <a:spcAft>
                <a:spcPts val="0"/>
              </a:spcAft>
              <a:buNone/>
            </a:pPr>
            <a:endParaRPr i="1" dirty="0">
              <a:solidFill>
                <a:srgbClr val="7F7F7F"/>
              </a:solidFill>
            </a:endParaRPr>
          </a:p>
          <a:p>
            <a:pPr marL="0" lvl="0" indent="0" algn="l" rtl="0">
              <a:lnSpc>
                <a:spcPct val="100000"/>
              </a:lnSpc>
              <a:spcBef>
                <a:spcPts val="0"/>
              </a:spcBef>
              <a:spcAft>
                <a:spcPts val="0"/>
              </a:spcAft>
              <a:buNone/>
            </a:pPr>
            <a:endParaRPr i="1" dirty="0">
              <a:solidFill>
                <a:srgbClr val="7F7F7F"/>
              </a:solidFill>
            </a:endParaRPr>
          </a:p>
          <a:p>
            <a:pPr marL="0" lvl="0" indent="0" algn="l" rtl="0">
              <a:lnSpc>
                <a:spcPct val="100000"/>
              </a:lnSpc>
              <a:spcBef>
                <a:spcPts val="0"/>
              </a:spcBef>
              <a:spcAft>
                <a:spcPts val="0"/>
              </a:spcAft>
              <a:buNone/>
            </a:pPr>
            <a:endParaRPr i="1" dirty="0">
              <a:solidFill>
                <a:srgbClr val="7F7F7F"/>
              </a:solidFill>
            </a:endParaRPr>
          </a:p>
          <a:p>
            <a:pPr marL="457200" lvl="0" indent="0" algn="l" rtl="0">
              <a:lnSpc>
                <a:spcPct val="100000"/>
              </a:lnSpc>
              <a:spcBef>
                <a:spcPts val="0"/>
              </a:spcBef>
              <a:spcAft>
                <a:spcPts val="0"/>
              </a:spcAft>
              <a:buNone/>
            </a:pPr>
            <a:endParaRPr dirty="0">
              <a:solidFill>
                <a:srgbClr val="7F7F7F"/>
              </a:solidFill>
            </a:endParaRPr>
          </a:p>
          <a:p>
            <a:pPr marL="177824" lvl="0" indent="0" algn="l" rtl="0">
              <a:spcBef>
                <a:spcPts val="0"/>
              </a:spcBef>
              <a:spcAft>
                <a:spcPts val="0"/>
              </a:spcAft>
              <a:buNone/>
            </a:pPr>
            <a:endParaRPr dirty="0"/>
          </a:p>
        </p:txBody>
      </p:sp>
      <p:sp>
        <p:nvSpPr>
          <p:cNvPr id="421" name="Google Shape;421;p22">
            <a:extLst>
              <a:ext uri="{FF2B5EF4-FFF2-40B4-BE49-F238E27FC236}">
                <a16:creationId xmlns:a16="http://schemas.microsoft.com/office/drawing/2014/main" id="{7593B75B-9F05-28CB-7271-C9E5566DB76E}"/>
              </a:ext>
            </a:extLst>
          </p:cNvPr>
          <p:cNvSpPr txBox="1">
            <a:spLocks noGrp="1"/>
          </p:cNvSpPr>
          <p:nvPr>
            <p:ph type="sldNum" idx="12"/>
          </p:nvPr>
        </p:nvSpPr>
        <p:spPr>
          <a:xfrm>
            <a:off x="11211873" y="6654089"/>
            <a:ext cx="645169" cy="14116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GB" dirty="0"/>
              <a:t>- </a:t>
            </a:r>
            <a:fld id="{00000000-1234-1234-1234-123412341234}" type="slidenum">
              <a:rPr lang="en-GB"/>
              <a:t>26</a:t>
            </a:fld>
            <a:r>
              <a:rPr lang="en-GB" dirty="0"/>
              <a:t> -</a:t>
            </a:r>
            <a:endParaRPr dirty="0"/>
          </a:p>
        </p:txBody>
      </p:sp>
      <p:pic>
        <p:nvPicPr>
          <p:cNvPr id="4" name="Picture 3">
            <a:extLst>
              <a:ext uri="{FF2B5EF4-FFF2-40B4-BE49-F238E27FC236}">
                <a16:creationId xmlns:a16="http://schemas.microsoft.com/office/drawing/2014/main" id="{1AF51846-1237-3007-09E6-4E3BE36D38BE}"/>
              </a:ext>
            </a:extLst>
          </p:cNvPr>
          <p:cNvPicPr>
            <a:picLocks noChangeAspect="1"/>
          </p:cNvPicPr>
          <p:nvPr/>
        </p:nvPicPr>
        <p:blipFill>
          <a:blip r:embed="rId3"/>
          <a:stretch>
            <a:fillRect/>
          </a:stretch>
        </p:blipFill>
        <p:spPr>
          <a:xfrm>
            <a:off x="8333426" y="196204"/>
            <a:ext cx="3138584" cy="1246634"/>
          </a:xfrm>
          <a:prstGeom prst="rect">
            <a:avLst/>
          </a:prstGeom>
        </p:spPr>
      </p:pic>
      <p:pic>
        <p:nvPicPr>
          <p:cNvPr id="6" name="Picture 5">
            <a:extLst>
              <a:ext uri="{FF2B5EF4-FFF2-40B4-BE49-F238E27FC236}">
                <a16:creationId xmlns:a16="http://schemas.microsoft.com/office/drawing/2014/main" id="{C3197B7F-269C-89AF-A8E7-0E1E18A8F829}"/>
              </a:ext>
            </a:extLst>
          </p:cNvPr>
          <p:cNvPicPr>
            <a:picLocks noChangeAspect="1"/>
          </p:cNvPicPr>
          <p:nvPr/>
        </p:nvPicPr>
        <p:blipFill>
          <a:blip r:embed="rId4"/>
          <a:stretch>
            <a:fillRect/>
          </a:stretch>
        </p:blipFill>
        <p:spPr>
          <a:xfrm>
            <a:off x="8976812" y="1466111"/>
            <a:ext cx="2048043" cy="1246634"/>
          </a:xfrm>
          <a:prstGeom prst="rect">
            <a:avLst/>
          </a:prstGeom>
        </p:spPr>
      </p:pic>
    </p:spTree>
    <p:extLst>
      <p:ext uri="{BB962C8B-B14F-4D97-AF65-F5344CB8AC3E}">
        <p14:creationId xmlns:p14="http://schemas.microsoft.com/office/powerpoint/2010/main" val="32573829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Shape 416">
          <a:extLst>
            <a:ext uri="{FF2B5EF4-FFF2-40B4-BE49-F238E27FC236}">
              <a16:creationId xmlns:a16="http://schemas.microsoft.com/office/drawing/2014/main" id="{ECBA5430-89E7-BBD7-7810-85B381EBF38E}"/>
            </a:ext>
          </a:extLst>
        </p:cNvPr>
        <p:cNvGrpSpPr/>
        <p:nvPr/>
      </p:nvGrpSpPr>
      <p:grpSpPr>
        <a:xfrm>
          <a:off x="0" y="0"/>
          <a:ext cx="0" cy="0"/>
          <a:chOff x="0" y="0"/>
          <a:chExt cx="0" cy="0"/>
        </a:xfrm>
      </p:grpSpPr>
      <p:sp>
        <p:nvSpPr>
          <p:cNvPr id="417" name="Google Shape;417;p22">
            <a:extLst>
              <a:ext uri="{FF2B5EF4-FFF2-40B4-BE49-F238E27FC236}">
                <a16:creationId xmlns:a16="http://schemas.microsoft.com/office/drawing/2014/main" id="{3B9FD978-1E32-319C-A46C-125A86B76745}"/>
              </a:ext>
            </a:extLst>
          </p:cNvPr>
          <p:cNvSpPr txBox="1">
            <a:spLocks noGrp="1"/>
          </p:cNvSpPr>
          <p:nvPr>
            <p:ph type="body" idx="1"/>
          </p:nvPr>
        </p:nvSpPr>
        <p:spPr>
          <a:xfrm>
            <a:off x="334962" y="1095925"/>
            <a:ext cx="11521624" cy="5079318"/>
          </a:xfrm>
          <a:prstGeom prst="rect">
            <a:avLst/>
          </a:prstGeom>
          <a:noFill/>
          <a:ln>
            <a:noFill/>
          </a:ln>
        </p:spPr>
        <p:txBody>
          <a:bodyPr spcFirstLastPara="1" wrap="square" lIns="0" tIns="0" rIns="0" bIns="0" anchor="t" anchorCtr="0">
            <a:noAutofit/>
          </a:bodyPr>
          <a:lstStyle/>
          <a:p>
            <a:pPr marL="0" indent="0">
              <a:buClr>
                <a:srgbClr val="FFC000"/>
              </a:buClr>
              <a:buNone/>
              <a:defRPr/>
            </a:pPr>
            <a:r>
              <a:rPr lang="en-GB" sz="1400" dirty="0">
                <a:solidFill>
                  <a:srgbClr val="000000"/>
                </a:solidFill>
                <a:latin typeface="Georgia" panose="02040502050405020303" pitchFamily="18" charset="0"/>
              </a:rPr>
              <a:t>At Kyeema, we collect information on the impact of the work we support. </a:t>
            </a:r>
          </a:p>
          <a:p>
            <a:pPr marL="0" lvl="0" indent="0">
              <a:buClr>
                <a:srgbClr val="000000"/>
              </a:buClr>
              <a:buSzTx/>
              <a:buNone/>
              <a:defRPr/>
            </a:pPr>
            <a:endParaRPr lang="en-GB" sz="1200" i="1" dirty="0">
              <a:solidFill>
                <a:srgbClr val="7F7F7F"/>
              </a:solidFill>
              <a:latin typeface="Georgia" panose="02040502050405020303" pitchFamily="18" charset="0"/>
            </a:endParaRPr>
          </a:p>
          <a:p>
            <a:pPr marL="0" lvl="0" indent="0">
              <a:buClr>
                <a:srgbClr val="000000"/>
              </a:buClr>
              <a:buSzTx/>
              <a:buNone/>
              <a:defRPr/>
            </a:pPr>
            <a:r>
              <a:rPr lang="en-GB" sz="1200" i="1" dirty="0">
                <a:solidFill>
                  <a:srgbClr val="7F7F7F"/>
                </a:solidFill>
                <a:latin typeface="Georgia" panose="02040502050405020303" pitchFamily="18" charset="0"/>
              </a:rPr>
              <a:t>Please tick which of the following outcomes your business will be supporting. </a:t>
            </a:r>
            <a:r>
              <a:rPr lang="en-US" sz="1200" b="1" i="0" u="none" strike="noStrike" dirty="0">
                <a:solidFill>
                  <a:srgbClr val="FFFFFF"/>
                </a:solidFill>
                <a:effectLst/>
                <a:latin typeface="Arial" panose="020B0604020202020204" pitchFamily="34" charset="0"/>
                <a:ea typeface="Arial" panose="020B0604020202020204" pitchFamily="34" charset="0"/>
                <a:cs typeface="Arial" panose="020B0604020202020204" pitchFamily="34" charset="0"/>
              </a:rPr>
              <a:t>unity Outcomes</a:t>
            </a:r>
            <a:endParaRPr lang="en-AU" sz="1600" b="0" i="0" u="none" strike="noStrike" dirty="0">
              <a:effectLst/>
              <a:latin typeface="Arial" panose="020B0604020202020204" pitchFamily="34" charset="0"/>
            </a:endParaRPr>
          </a:p>
          <a:p>
            <a:pPr marL="133350" marR="0" indent="0" algn="ctr" rtl="0" fontAlgn="t">
              <a:spcBef>
                <a:spcPts val="0"/>
              </a:spcBef>
              <a:spcAft>
                <a:spcPts val="0"/>
              </a:spcAft>
              <a:buNone/>
            </a:pPr>
            <a:r>
              <a:rPr lang="en-US" sz="1200" b="1" i="0" u="none" strike="noStrike" dirty="0">
                <a:solidFill>
                  <a:srgbClr val="FFFFFF"/>
                </a:solidFill>
                <a:effectLst/>
                <a:latin typeface="Arial" panose="020B0604020202020204" pitchFamily="34" charset="0"/>
                <a:ea typeface="Arial" panose="020B0604020202020204" pitchFamily="34" charset="0"/>
                <a:cs typeface="Arial" panose="020B0604020202020204" pitchFamily="34" charset="0"/>
              </a:rPr>
              <a:t>Please indicate </a:t>
            </a:r>
            <a:endParaRPr lang="en-AU" sz="1600" b="0" i="0" u="none" strike="noStrike" dirty="0">
              <a:effectLst/>
              <a:latin typeface="Arial" panose="020B0604020202020204" pitchFamily="34" charset="0"/>
            </a:endParaRPr>
          </a:p>
          <a:p>
            <a:pPr marL="0" marR="0" indent="0" algn="l" rtl="0" eaLnBrk="1" fontAlgn="auto" latinLnBrk="0" hangingPunct="1">
              <a:spcBef>
                <a:spcPts val="0"/>
              </a:spcBef>
              <a:spcAft>
                <a:spcPts val="0"/>
              </a:spcAft>
              <a:buNone/>
            </a:pPr>
            <a:r>
              <a:rPr lang="en-US" sz="1600" b="0" i="0" u="none" strike="noStrike" dirty="0">
                <a:solidFill>
                  <a:srgbClr val="000000"/>
                </a:solidFill>
                <a:effectLst/>
                <a:latin typeface="Georgia" panose="02040502050405020303" pitchFamily="18" charset="0"/>
                <a:ea typeface="Arial" panose="020B0604020202020204" pitchFamily="34" charset="0"/>
                <a:cs typeface="Arial" panose="020B0604020202020204" pitchFamily="34" charset="0"/>
                <a:sym typeface="Wingdings" panose="05000000000000000000" pitchFamily="2" charset="2"/>
              </a:rPr>
              <a:t> </a:t>
            </a:r>
            <a:r>
              <a:rPr lang="en-US" sz="1600" b="0" i="0" u="none" strike="noStrike" dirty="0">
                <a:solidFill>
                  <a:srgbClr val="000000"/>
                </a:solidFill>
                <a:effectLst/>
                <a:latin typeface="Georgia" panose="02040502050405020303" pitchFamily="18" charset="0"/>
                <a:ea typeface="Arial" panose="020B0604020202020204" pitchFamily="34" charset="0"/>
                <a:cs typeface="Arial" panose="020B0604020202020204" pitchFamily="34" charset="0"/>
              </a:rPr>
              <a:t>Reliable local access to nutrient-dense food   </a:t>
            </a:r>
            <a:endParaRPr lang="en-AU" sz="1600" b="0" i="0" u="none" strike="noStrike" dirty="0">
              <a:effectLst/>
              <a:latin typeface="Georgia" panose="02040502050405020303" pitchFamily="18" charset="0"/>
            </a:endParaRPr>
          </a:p>
          <a:p>
            <a:pPr marL="0" marR="0" indent="0" algn="l" rtl="0" eaLnBrk="1" fontAlgn="auto" latinLnBrk="0" hangingPunct="1">
              <a:spcBef>
                <a:spcPts val="0"/>
              </a:spcBef>
              <a:spcAft>
                <a:spcPts val="0"/>
              </a:spcAft>
              <a:buNone/>
            </a:pPr>
            <a:r>
              <a:rPr lang="en-US" sz="1600" b="0" i="0" u="none" strike="noStrike" dirty="0">
                <a:solidFill>
                  <a:srgbClr val="000000"/>
                </a:solidFill>
                <a:effectLst/>
                <a:latin typeface="Georgia" panose="02040502050405020303" pitchFamily="18" charset="0"/>
                <a:ea typeface="Arial" panose="020B0604020202020204" pitchFamily="34" charset="0"/>
                <a:cs typeface="Arial" panose="020B0604020202020204" pitchFamily="34" charset="0"/>
                <a:sym typeface="Wingdings" panose="05000000000000000000" pitchFamily="2" charset="2"/>
              </a:rPr>
              <a:t> </a:t>
            </a:r>
            <a:r>
              <a:rPr lang="en-US" sz="1600" b="0" i="0" u="none" strike="noStrike" dirty="0">
                <a:solidFill>
                  <a:srgbClr val="000000"/>
                </a:solidFill>
                <a:effectLst/>
                <a:latin typeface="Georgia" panose="02040502050405020303" pitchFamily="18" charset="0"/>
                <a:ea typeface="Arial" panose="020B0604020202020204" pitchFamily="34" charset="0"/>
                <a:cs typeface="Arial" panose="020B0604020202020204" pitchFamily="34" charset="0"/>
              </a:rPr>
              <a:t>Improved incomes &amp; livelihoods for small-scale farmers  </a:t>
            </a:r>
            <a:endParaRPr lang="en-AU" sz="1600" b="0" i="0" u="none" strike="noStrike" dirty="0">
              <a:effectLst/>
              <a:latin typeface="Georgia" panose="02040502050405020303" pitchFamily="18" charset="0"/>
            </a:endParaRPr>
          </a:p>
          <a:p>
            <a:pPr marL="0" marR="0" indent="0" algn="l" rtl="0" eaLnBrk="1" fontAlgn="auto" latinLnBrk="0" hangingPunct="1">
              <a:spcBef>
                <a:spcPts val="0"/>
              </a:spcBef>
              <a:spcAft>
                <a:spcPts val="0"/>
              </a:spcAft>
              <a:buNone/>
            </a:pPr>
            <a:r>
              <a:rPr lang="en-US" sz="1600" b="0" i="0" u="none" strike="noStrike" dirty="0">
                <a:solidFill>
                  <a:srgbClr val="000000"/>
                </a:solidFill>
                <a:effectLst/>
                <a:latin typeface="Georgia" panose="02040502050405020303" pitchFamily="18" charset="0"/>
                <a:ea typeface="Arial" panose="020B0604020202020204" pitchFamily="34" charset="0"/>
                <a:cs typeface="Arial" panose="020B0604020202020204" pitchFamily="34" charset="0"/>
                <a:sym typeface="Wingdings" panose="05000000000000000000" pitchFamily="2" charset="2"/>
              </a:rPr>
              <a:t> </a:t>
            </a:r>
            <a:r>
              <a:rPr lang="en-US" sz="1600" b="0" i="0" u="none" strike="noStrike" dirty="0">
                <a:solidFill>
                  <a:srgbClr val="000000"/>
                </a:solidFill>
                <a:effectLst/>
                <a:latin typeface="Georgia" panose="02040502050405020303" pitchFamily="18" charset="0"/>
                <a:ea typeface="Arial" panose="020B0604020202020204" pitchFamily="34" charset="0"/>
                <a:cs typeface="Arial" panose="020B0604020202020204" pitchFamily="34" charset="0"/>
              </a:rPr>
              <a:t>Reduced risk of childhood stunting/malnutrition </a:t>
            </a:r>
            <a:endParaRPr lang="en-AU" sz="1600" dirty="0">
              <a:latin typeface="Georgia" panose="02040502050405020303" pitchFamily="18" charset="0"/>
              <a:ea typeface="Arial" panose="020B0604020202020204" pitchFamily="34" charset="0"/>
            </a:endParaRPr>
          </a:p>
          <a:p>
            <a:pPr marL="0" marR="0" indent="0" algn="l" rtl="0" eaLnBrk="1" fontAlgn="auto" latinLnBrk="0" hangingPunct="1">
              <a:spcBef>
                <a:spcPts val="0"/>
              </a:spcBef>
              <a:spcAft>
                <a:spcPts val="0"/>
              </a:spcAft>
              <a:buNone/>
            </a:pPr>
            <a:r>
              <a:rPr lang="en-US" sz="1600" b="0" i="0" u="none" strike="noStrike" dirty="0">
                <a:solidFill>
                  <a:srgbClr val="000000"/>
                </a:solidFill>
                <a:effectLst/>
                <a:latin typeface="Georgia" panose="02040502050405020303" pitchFamily="18" charset="0"/>
                <a:ea typeface="Arial" panose="020B0604020202020204" pitchFamily="34" charset="0"/>
                <a:cs typeface="Arial" panose="020B0604020202020204" pitchFamily="34" charset="0"/>
                <a:sym typeface="Wingdings" panose="05000000000000000000" pitchFamily="2" charset="2"/>
              </a:rPr>
              <a:t> </a:t>
            </a:r>
            <a:r>
              <a:rPr lang="en-US" sz="1600" b="0" i="0" u="none" strike="noStrike" dirty="0">
                <a:solidFill>
                  <a:srgbClr val="000000"/>
                </a:solidFill>
                <a:effectLst/>
                <a:latin typeface="Georgia" panose="02040502050405020303" pitchFamily="18" charset="0"/>
                <a:ea typeface="Arial" panose="020B0604020202020204" pitchFamily="34" charset="0"/>
                <a:cs typeface="Arial" panose="020B0604020202020204" pitchFamily="34" charset="0"/>
              </a:rPr>
              <a:t>Reduced risk of high burden disease &amp; antimicrobial resistance (AMR) </a:t>
            </a:r>
            <a:endParaRPr lang="en-AU" sz="1600" b="0" i="0" u="none" strike="noStrike" dirty="0">
              <a:effectLst/>
              <a:latin typeface="Georgia" panose="02040502050405020303" pitchFamily="18" charset="0"/>
            </a:endParaRPr>
          </a:p>
          <a:p>
            <a:pPr marL="0" marR="0" indent="0" algn="l" rtl="0" eaLnBrk="1" fontAlgn="auto" latinLnBrk="0" hangingPunct="1">
              <a:spcBef>
                <a:spcPts val="0"/>
              </a:spcBef>
              <a:spcAft>
                <a:spcPts val="0"/>
              </a:spcAft>
              <a:buNone/>
            </a:pPr>
            <a:r>
              <a:rPr lang="en-US" sz="1600" b="0" i="0" u="none" strike="noStrike" dirty="0">
                <a:solidFill>
                  <a:srgbClr val="000000"/>
                </a:solidFill>
                <a:effectLst/>
                <a:latin typeface="Georgia" panose="02040502050405020303" pitchFamily="18" charset="0"/>
                <a:ea typeface="Arial" panose="020B0604020202020204" pitchFamily="34" charset="0"/>
                <a:cs typeface="Arial" panose="020B0604020202020204" pitchFamily="34" charset="0"/>
                <a:sym typeface="Wingdings" panose="05000000000000000000" pitchFamily="2" charset="2"/>
              </a:rPr>
              <a:t> </a:t>
            </a:r>
            <a:r>
              <a:rPr lang="en-US" sz="1600" b="0" i="0" u="none" strike="noStrike" dirty="0">
                <a:solidFill>
                  <a:srgbClr val="000000"/>
                </a:solidFill>
                <a:effectLst/>
                <a:latin typeface="Georgia" panose="02040502050405020303" pitchFamily="18" charset="0"/>
                <a:ea typeface="Arial" panose="020B0604020202020204" pitchFamily="34" charset="0"/>
                <a:cs typeface="Arial" panose="020B0604020202020204" pitchFamily="34" charset="0"/>
              </a:rPr>
              <a:t>Regenerative local practices that reduce vulnerability to climate change</a:t>
            </a:r>
            <a:endParaRPr lang="en-AU" sz="1600" b="0" i="0" u="none" strike="noStrike" dirty="0">
              <a:effectLst/>
              <a:latin typeface="Georgia" panose="02040502050405020303" pitchFamily="18" charset="0"/>
            </a:endParaRPr>
          </a:p>
          <a:p>
            <a:pPr marL="0" marR="0" indent="0" algn="l" rtl="0" eaLnBrk="1" fontAlgn="auto" latinLnBrk="0" hangingPunct="1">
              <a:spcBef>
                <a:spcPts val="0"/>
              </a:spcBef>
              <a:spcAft>
                <a:spcPts val="0"/>
              </a:spcAft>
              <a:buNone/>
            </a:pPr>
            <a:r>
              <a:rPr lang="en-US" sz="1600" b="0" i="0" u="none" strike="noStrike" dirty="0">
                <a:solidFill>
                  <a:srgbClr val="000000"/>
                </a:solidFill>
                <a:effectLst/>
                <a:latin typeface="Georgia" panose="02040502050405020303" pitchFamily="18" charset="0"/>
                <a:ea typeface="Arial" panose="020B0604020202020204" pitchFamily="34" charset="0"/>
                <a:cs typeface="Arial" panose="020B0604020202020204" pitchFamily="34" charset="0"/>
                <a:sym typeface="Wingdings" panose="05000000000000000000" pitchFamily="2" charset="2"/>
              </a:rPr>
              <a:t> </a:t>
            </a:r>
            <a:r>
              <a:rPr lang="en-US" sz="1600" b="0" i="0" u="none" strike="noStrike" dirty="0">
                <a:solidFill>
                  <a:srgbClr val="000000"/>
                </a:solidFill>
                <a:effectLst/>
                <a:latin typeface="Georgia" panose="02040502050405020303" pitchFamily="18" charset="0"/>
                <a:ea typeface="Arial" panose="020B0604020202020204" pitchFamily="34" charset="0"/>
                <a:cs typeface="Arial" panose="020B0604020202020204" pitchFamily="34" charset="0"/>
              </a:rPr>
              <a:t>Increased participation of women and girls in education, community initiatives, leadership</a:t>
            </a:r>
            <a:endParaRPr lang="en-AU" sz="1600" b="0" i="0" u="none" strike="noStrike" dirty="0">
              <a:effectLst/>
              <a:latin typeface="Georgia" panose="02040502050405020303" pitchFamily="18" charset="0"/>
            </a:endParaRPr>
          </a:p>
          <a:p>
            <a:pPr marL="0" marR="0" indent="0" algn="l" rtl="0" eaLnBrk="1" fontAlgn="auto" latinLnBrk="0" hangingPunct="1">
              <a:spcBef>
                <a:spcPts val="0"/>
              </a:spcBef>
              <a:spcAft>
                <a:spcPts val="0"/>
              </a:spcAft>
              <a:buNone/>
            </a:pPr>
            <a:r>
              <a:rPr lang="en-US" sz="1600" b="0" i="0" u="none" strike="noStrike" dirty="0">
                <a:solidFill>
                  <a:srgbClr val="000000"/>
                </a:solidFill>
                <a:effectLst/>
                <a:latin typeface="Georgia" panose="02040502050405020303" pitchFamily="18" charset="0"/>
                <a:ea typeface="Arial" panose="020B0604020202020204" pitchFamily="34" charset="0"/>
                <a:cs typeface="Arial" panose="020B0604020202020204" pitchFamily="34" charset="0"/>
                <a:sym typeface="Wingdings" panose="05000000000000000000" pitchFamily="2" charset="2"/>
              </a:rPr>
              <a:t> </a:t>
            </a:r>
            <a:r>
              <a:rPr lang="en-US" sz="1600" b="0" i="0" u="none" strike="noStrike" dirty="0">
                <a:solidFill>
                  <a:srgbClr val="000000"/>
                </a:solidFill>
                <a:effectLst/>
                <a:latin typeface="Georgia" panose="02040502050405020303" pitchFamily="18" charset="0"/>
                <a:ea typeface="Arial" panose="020B0604020202020204" pitchFamily="34" charset="0"/>
                <a:cs typeface="Arial" panose="020B0604020202020204" pitchFamily="34" charset="0"/>
              </a:rPr>
              <a:t>Resources/systems in place to prepare for &amp; manage natural and human-made disasters</a:t>
            </a:r>
            <a:endParaRPr lang="en-AU" sz="1600" b="0" i="0" u="none" strike="noStrike" dirty="0">
              <a:effectLst/>
              <a:latin typeface="Georgia" panose="02040502050405020303" pitchFamily="18" charset="0"/>
            </a:endParaRPr>
          </a:p>
          <a:p>
            <a:pPr marL="0" marR="0" indent="0" algn="l" rtl="0" eaLnBrk="1" fontAlgn="auto" latinLnBrk="0" hangingPunct="1">
              <a:spcBef>
                <a:spcPts val="0"/>
              </a:spcBef>
              <a:spcAft>
                <a:spcPts val="0"/>
              </a:spcAft>
              <a:buNone/>
            </a:pPr>
            <a:r>
              <a:rPr lang="en-US" sz="1600" b="0" i="0" u="none" strike="noStrike" dirty="0">
                <a:solidFill>
                  <a:srgbClr val="000000"/>
                </a:solidFill>
                <a:effectLst/>
                <a:latin typeface="Georgia" panose="02040502050405020303" pitchFamily="18" charset="0"/>
                <a:ea typeface="Arial" panose="020B0604020202020204" pitchFamily="34" charset="0"/>
                <a:cs typeface="Arial" panose="020B0604020202020204" pitchFamily="34" charset="0"/>
                <a:sym typeface="Wingdings" panose="05000000000000000000" pitchFamily="2" charset="2"/>
              </a:rPr>
              <a:t> </a:t>
            </a:r>
            <a:r>
              <a:rPr lang="en-US" sz="1600" b="0" i="0" u="none" strike="noStrike" dirty="0">
                <a:solidFill>
                  <a:srgbClr val="000000"/>
                </a:solidFill>
                <a:effectLst/>
                <a:latin typeface="Georgia" panose="02040502050405020303" pitchFamily="18" charset="0"/>
                <a:ea typeface="Arial" panose="020B0604020202020204" pitchFamily="34" charset="0"/>
                <a:cs typeface="Arial" panose="020B0604020202020204" pitchFamily="34" charset="0"/>
              </a:rPr>
              <a:t>Support development of traditional knowledge-keepers in First Nations' and rural village communities</a:t>
            </a:r>
            <a:endParaRPr lang="en-AU" sz="1600" b="0" i="0" u="none" strike="noStrike" dirty="0">
              <a:effectLst/>
              <a:latin typeface="Georgia" panose="02040502050405020303" pitchFamily="18" charset="0"/>
            </a:endParaRPr>
          </a:p>
          <a:p>
            <a:pPr marL="0" marR="0" indent="0" algn="l" rtl="0" eaLnBrk="1" fontAlgn="auto" latinLnBrk="0" hangingPunct="1">
              <a:spcBef>
                <a:spcPts val="0"/>
              </a:spcBef>
              <a:spcAft>
                <a:spcPts val="0"/>
              </a:spcAft>
              <a:buNone/>
            </a:pPr>
            <a:r>
              <a:rPr lang="en-US" sz="1600" b="0" i="0" u="none" strike="noStrike" dirty="0">
                <a:solidFill>
                  <a:srgbClr val="000000"/>
                </a:solidFill>
                <a:effectLst/>
                <a:latin typeface="Georgia" panose="02040502050405020303" pitchFamily="18" charset="0"/>
                <a:ea typeface="Arial" panose="020B0604020202020204" pitchFamily="34" charset="0"/>
                <a:cs typeface="Arial" panose="020B0604020202020204" pitchFamily="34" charset="0"/>
                <a:sym typeface="Wingdings" panose="05000000000000000000" pitchFamily="2" charset="2"/>
              </a:rPr>
              <a:t> </a:t>
            </a:r>
            <a:r>
              <a:rPr lang="en-US" sz="1600" b="0" i="0" u="none" strike="noStrike" dirty="0">
                <a:solidFill>
                  <a:srgbClr val="000000"/>
                </a:solidFill>
                <a:effectLst/>
                <a:latin typeface="Georgia" panose="02040502050405020303" pitchFamily="18" charset="0"/>
                <a:ea typeface="Arial" panose="020B0604020202020204" pitchFamily="34" charset="0"/>
                <a:cs typeface="Arial" panose="020B0604020202020204" pitchFamily="34" charset="0"/>
              </a:rPr>
              <a:t>Support sustainable housing and local employment initiatives</a:t>
            </a:r>
            <a:endParaRPr lang="en-AU" sz="1600" b="0" i="0" u="none" strike="noStrike" dirty="0">
              <a:effectLst/>
              <a:latin typeface="Georgia" panose="02040502050405020303" pitchFamily="18" charset="0"/>
            </a:endParaRPr>
          </a:p>
          <a:p>
            <a:pPr marL="0" marR="0" indent="0" algn="l" rtl="0" eaLnBrk="1" fontAlgn="auto" latinLnBrk="0" hangingPunct="1">
              <a:spcBef>
                <a:spcPts val="0"/>
              </a:spcBef>
              <a:spcAft>
                <a:spcPts val="0"/>
              </a:spcAft>
              <a:buNone/>
            </a:pPr>
            <a:r>
              <a:rPr lang="en-US" sz="1600" b="0" i="0" u="none" strike="noStrike" dirty="0">
                <a:solidFill>
                  <a:srgbClr val="000000"/>
                </a:solidFill>
                <a:effectLst/>
                <a:latin typeface="Georgia" panose="02040502050405020303" pitchFamily="18" charset="0"/>
                <a:ea typeface="Arial" panose="020B0604020202020204" pitchFamily="34" charset="0"/>
                <a:cs typeface="Arial" panose="020B0604020202020204" pitchFamily="34" charset="0"/>
                <a:sym typeface="Wingdings" panose="05000000000000000000" pitchFamily="2" charset="2"/>
              </a:rPr>
              <a:t> </a:t>
            </a:r>
            <a:r>
              <a:rPr lang="en-US" sz="1600" b="0" i="0" u="none" strike="noStrike" dirty="0">
                <a:solidFill>
                  <a:srgbClr val="000000"/>
                </a:solidFill>
                <a:effectLst/>
                <a:latin typeface="Georgia" panose="02040502050405020303" pitchFamily="18" charset="0"/>
                <a:ea typeface="Arial" panose="020B0604020202020204" pitchFamily="34" charset="0"/>
                <a:cs typeface="Arial" panose="020B0604020202020204" pitchFamily="34" charset="0"/>
              </a:rPr>
              <a:t>More locally owned &amp; managed projects, businesses, &amp; technologies</a:t>
            </a:r>
            <a:endParaRPr lang="en-AU" sz="1600" b="0" i="0" u="none" strike="noStrike" dirty="0">
              <a:effectLst/>
              <a:latin typeface="Georgia" panose="02040502050405020303" pitchFamily="18" charset="0"/>
            </a:endParaRPr>
          </a:p>
          <a:p>
            <a:pPr marL="0" marR="0" indent="0" algn="l" rtl="0" eaLnBrk="1" fontAlgn="auto" latinLnBrk="0" hangingPunct="1">
              <a:spcBef>
                <a:spcPts val="0"/>
              </a:spcBef>
              <a:spcAft>
                <a:spcPts val="0"/>
              </a:spcAft>
              <a:buNone/>
            </a:pPr>
            <a:r>
              <a:rPr lang="en-US" sz="1600" b="0" i="0" u="none" strike="noStrike" dirty="0">
                <a:solidFill>
                  <a:srgbClr val="000000"/>
                </a:solidFill>
                <a:effectLst/>
                <a:latin typeface="Georgia" panose="02040502050405020303" pitchFamily="18" charset="0"/>
                <a:ea typeface="Arial" panose="020B0604020202020204" pitchFamily="34" charset="0"/>
                <a:cs typeface="Arial" panose="020B0604020202020204" pitchFamily="34" charset="0"/>
                <a:sym typeface="Wingdings" panose="05000000000000000000" pitchFamily="2" charset="2"/>
              </a:rPr>
              <a:t> </a:t>
            </a:r>
            <a:r>
              <a:rPr lang="en-US" sz="1600" b="0" i="0" u="none" strike="noStrike" dirty="0">
                <a:solidFill>
                  <a:srgbClr val="000000"/>
                </a:solidFill>
                <a:effectLst/>
                <a:latin typeface="Georgia" panose="02040502050405020303" pitchFamily="18" charset="0"/>
                <a:ea typeface="Arial" panose="020B0604020202020204" pitchFamily="34" charset="0"/>
                <a:cs typeface="Arial" panose="020B0604020202020204" pitchFamily="34" charset="0"/>
              </a:rPr>
              <a:t>Increased participation of marginalised communities in technologies for equitable social impact</a:t>
            </a:r>
            <a:endParaRPr lang="en-AU" sz="1600" b="0" i="0" u="none" strike="noStrike" dirty="0">
              <a:effectLst/>
              <a:latin typeface="Georgia" panose="02040502050405020303" pitchFamily="18" charset="0"/>
            </a:endParaRPr>
          </a:p>
          <a:p>
            <a:pPr marL="0" marR="0" indent="0" algn="l" rtl="0" eaLnBrk="1" fontAlgn="auto" latinLnBrk="0" hangingPunct="1">
              <a:spcBef>
                <a:spcPts val="0"/>
              </a:spcBef>
              <a:spcAft>
                <a:spcPts val="0"/>
              </a:spcAft>
              <a:buNone/>
            </a:pPr>
            <a:r>
              <a:rPr lang="en-US" sz="1600" b="0" i="0" u="none" strike="noStrike" dirty="0">
                <a:solidFill>
                  <a:srgbClr val="000000"/>
                </a:solidFill>
                <a:effectLst/>
                <a:latin typeface="Georgia" panose="02040502050405020303" pitchFamily="18" charset="0"/>
                <a:ea typeface="Arial" panose="020B0604020202020204" pitchFamily="34" charset="0"/>
                <a:cs typeface="Arial" panose="020B0604020202020204" pitchFamily="34" charset="0"/>
                <a:sym typeface="Wingdings" panose="05000000000000000000" pitchFamily="2" charset="2"/>
              </a:rPr>
              <a:t> </a:t>
            </a:r>
            <a:r>
              <a:rPr lang="en-US" sz="1600" b="0" i="0" u="none" strike="noStrike" dirty="0">
                <a:solidFill>
                  <a:srgbClr val="000000"/>
                </a:solidFill>
                <a:effectLst/>
                <a:latin typeface="Georgia" panose="02040502050405020303" pitchFamily="18" charset="0"/>
                <a:ea typeface="Arial" panose="020B0604020202020204" pitchFamily="34" charset="0"/>
                <a:cs typeface="Arial" panose="020B0604020202020204" pitchFamily="34" charset="0"/>
              </a:rPr>
              <a:t>Scale of successful innovations for use by other communities in comparable local contexts</a:t>
            </a:r>
            <a:endParaRPr lang="en-AU" sz="1600" b="0" i="0" u="none" strike="noStrike" dirty="0">
              <a:effectLst/>
              <a:latin typeface="Georgia" panose="02040502050405020303" pitchFamily="18"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GB" sz="1200" i="1" dirty="0">
              <a:solidFill>
                <a:srgbClr val="7F7F7F"/>
              </a:solidFil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200" b="0" i="1" u="none" strike="noStrike" kern="0" cap="none" spc="0" normalizeH="0" baseline="0" noProof="0" dirty="0">
              <a:ln>
                <a:noFill/>
              </a:ln>
              <a:solidFill>
                <a:srgbClr val="7F7F7F"/>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GB" sz="1200" i="1" dirty="0">
              <a:solidFill>
                <a:srgbClr val="7F7F7F"/>
              </a:solidFil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GB" sz="1200" i="1" dirty="0">
              <a:solidFill>
                <a:srgbClr val="7F7F7F"/>
              </a:solidFil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GB" sz="1200" i="1" dirty="0">
              <a:solidFill>
                <a:srgbClr val="7F7F7F"/>
              </a:solidFil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GB" sz="1200" i="1" dirty="0">
              <a:solidFill>
                <a:srgbClr val="7F7F7F"/>
              </a:solidFil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200" b="0" i="1" u="none" strike="noStrike" kern="0" cap="none" spc="0" normalizeH="0" baseline="0" noProof="0" dirty="0">
              <a:ln>
                <a:noFill/>
              </a:ln>
              <a:solidFill>
                <a:srgbClr val="7F7F7F"/>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GB" sz="1200" i="1" dirty="0">
              <a:solidFill>
                <a:srgbClr val="7F7F7F"/>
              </a:solidFil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200" b="0" i="1" u="none" strike="noStrike" kern="0" cap="none" spc="0" normalizeH="0" baseline="0" noProof="0" dirty="0">
              <a:ln>
                <a:noFill/>
              </a:ln>
              <a:solidFill>
                <a:srgbClr val="7F7F7F"/>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64A70B"/>
              </a:buClr>
              <a:buSzPts val="1500"/>
              <a:buNone/>
              <a:tabLst/>
              <a:defRPr/>
            </a:pPr>
            <a:endParaRPr lang="en-GB" sz="1200" dirty="0"/>
          </a:p>
          <a:p>
            <a:pPr marL="0" indent="0">
              <a:buNone/>
            </a:pPr>
            <a:endParaRPr lang="en-GB" sz="1200" i="1" dirty="0">
              <a:solidFill>
                <a:srgbClr val="7F7F7F"/>
              </a:solidFill>
            </a:endParaRPr>
          </a:p>
          <a:p>
            <a:pPr marL="177824" indent="-177824"/>
            <a:endParaRPr lang="en-GB" i="1" dirty="0">
              <a:solidFill>
                <a:srgbClr val="7F7F7F"/>
              </a:solidFill>
            </a:endParaRPr>
          </a:p>
          <a:p>
            <a:pPr marL="177824" indent="-177824"/>
            <a:endParaRPr i="1" dirty="0">
              <a:solidFill>
                <a:srgbClr val="7F7F7F"/>
              </a:solidFill>
            </a:endParaRPr>
          </a:p>
          <a:p>
            <a:pPr marL="177824" lvl="0" indent="-82574" algn="l" rtl="0">
              <a:lnSpc>
                <a:spcPct val="100000"/>
              </a:lnSpc>
              <a:spcBef>
                <a:spcPts val="1200"/>
              </a:spcBef>
              <a:spcAft>
                <a:spcPts val="0"/>
              </a:spcAft>
              <a:buSzPts val="1500"/>
              <a:buNone/>
            </a:pPr>
            <a:endParaRPr dirty="0"/>
          </a:p>
          <a:p>
            <a:pPr marL="177824" lvl="0" indent="-82574" algn="l" rtl="0">
              <a:lnSpc>
                <a:spcPct val="100000"/>
              </a:lnSpc>
              <a:spcBef>
                <a:spcPts val="1200"/>
              </a:spcBef>
              <a:spcAft>
                <a:spcPts val="0"/>
              </a:spcAft>
              <a:buSzPts val="1500"/>
              <a:buNone/>
            </a:pPr>
            <a:endParaRPr dirty="0"/>
          </a:p>
        </p:txBody>
      </p:sp>
      <p:sp>
        <p:nvSpPr>
          <p:cNvPr id="418" name="Google Shape;418;p22">
            <a:extLst>
              <a:ext uri="{FF2B5EF4-FFF2-40B4-BE49-F238E27FC236}">
                <a16:creationId xmlns:a16="http://schemas.microsoft.com/office/drawing/2014/main" id="{1DB59CF2-E37E-9B1A-46E4-DE5FB953DD38}"/>
              </a:ext>
            </a:extLst>
          </p:cNvPr>
          <p:cNvSpPr txBox="1">
            <a:spLocks noGrp="1"/>
          </p:cNvSpPr>
          <p:nvPr>
            <p:ph type="title"/>
          </p:nvPr>
        </p:nvSpPr>
        <p:spPr>
          <a:xfrm>
            <a:off x="334801" y="334803"/>
            <a:ext cx="11521785" cy="304391"/>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accent1"/>
              </a:buClr>
              <a:buSzPts val="2200"/>
              <a:buFont typeface="Arial"/>
              <a:buNone/>
            </a:pPr>
            <a:r>
              <a:rPr lang="en-GB" dirty="0">
                <a:solidFill>
                  <a:srgbClr val="FFC000"/>
                </a:solidFill>
                <a:latin typeface="Georgia" panose="02040502050405020303" pitchFamily="18" charset="0"/>
              </a:rPr>
              <a:t>Outcomes for your client community</a:t>
            </a:r>
            <a:endParaRPr dirty="0"/>
          </a:p>
        </p:txBody>
      </p:sp>
      <p:sp>
        <p:nvSpPr>
          <p:cNvPr id="421" name="Google Shape;421;p22">
            <a:extLst>
              <a:ext uri="{FF2B5EF4-FFF2-40B4-BE49-F238E27FC236}">
                <a16:creationId xmlns:a16="http://schemas.microsoft.com/office/drawing/2014/main" id="{32C1AE47-7512-9773-B912-88A41BEE7E2E}"/>
              </a:ext>
            </a:extLst>
          </p:cNvPr>
          <p:cNvSpPr txBox="1">
            <a:spLocks noGrp="1"/>
          </p:cNvSpPr>
          <p:nvPr>
            <p:ph type="sldNum" idx="12"/>
          </p:nvPr>
        </p:nvSpPr>
        <p:spPr>
          <a:xfrm>
            <a:off x="11211873" y="6654089"/>
            <a:ext cx="645169" cy="14116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GB" dirty="0"/>
              <a:t>- </a:t>
            </a:r>
            <a:fld id="{00000000-1234-1234-1234-123412341234}" type="slidenum">
              <a:rPr lang="en-GB"/>
              <a:t>27</a:t>
            </a:fld>
            <a:r>
              <a:rPr lang="en-GB" dirty="0"/>
              <a:t> -</a:t>
            </a:r>
            <a:endParaRPr dirty="0"/>
          </a:p>
        </p:txBody>
      </p:sp>
    </p:spTree>
    <p:extLst>
      <p:ext uri="{BB962C8B-B14F-4D97-AF65-F5344CB8AC3E}">
        <p14:creationId xmlns:p14="http://schemas.microsoft.com/office/powerpoint/2010/main" val="17297566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Shape 416">
          <a:extLst>
            <a:ext uri="{FF2B5EF4-FFF2-40B4-BE49-F238E27FC236}">
              <a16:creationId xmlns:a16="http://schemas.microsoft.com/office/drawing/2014/main" id="{C86057CA-BE25-E1BA-E31C-0FB40326327A}"/>
            </a:ext>
          </a:extLst>
        </p:cNvPr>
        <p:cNvGrpSpPr/>
        <p:nvPr/>
      </p:nvGrpSpPr>
      <p:grpSpPr>
        <a:xfrm>
          <a:off x="0" y="0"/>
          <a:ext cx="0" cy="0"/>
          <a:chOff x="0" y="0"/>
          <a:chExt cx="0" cy="0"/>
        </a:xfrm>
      </p:grpSpPr>
      <p:sp>
        <p:nvSpPr>
          <p:cNvPr id="418" name="Google Shape;418;p22">
            <a:extLst>
              <a:ext uri="{FF2B5EF4-FFF2-40B4-BE49-F238E27FC236}">
                <a16:creationId xmlns:a16="http://schemas.microsoft.com/office/drawing/2014/main" id="{398BD813-7690-8B2A-977F-1A6984160346}"/>
              </a:ext>
            </a:extLst>
          </p:cNvPr>
          <p:cNvSpPr txBox="1">
            <a:spLocks noGrp="1"/>
          </p:cNvSpPr>
          <p:nvPr>
            <p:ph type="title"/>
          </p:nvPr>
        </p:nvSpPr>
        <p:spPr>
          <a:xfrm>
            <a:off x="334801" y="334803"/>
            <a:ext cx="11521785" cy="304391"/>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accent1"/>
              </a:buClr>
              <a:buSzPts val="2200"/>
              <a:buFont typeface="Arial"/>
              <a:buNone/>
            </a:pPr>
            <a:r>
              <a:rPr lang="en-GB" dirty="0">
                <a:solidFill>
                  <a:srgbClr val="FFC000"/>
                </a:solidFill>
                <a:latin typeface="Georgia" panose="02040502050405020303" pitchFamily="18" charset="0"/>
              </a:rPr>
              <a:t>Appendix A – Proof of University Enrolment </a:t>
            </a:r>
            <a:endParaRPr dirty="0"/>
          </a:p>
        </p:txBody>
      </p:sp>
      <p:sp>
        <p:nvSpPr>
          <p:cNvPr id="421" name="Google Shape;421;p22">
            <a:extLst>
              <a:ext uri="{FF2B5EF4-FFF2-40B4-BE49-F238E27FC236}">
                <a16:creationId xmlns:a16="http://schemas.microsoft.com/office/drawing/2014/main" id="{11C04E57-BC1B-452C-F714-AB7D7FA55E19}"/>
              </a:ext>
            </a:extLst>
          </p:cNvPr>
          <p:cNvSpPr txBox="1">
            <a:spLocks noGrp="1"/>
          </p:cNvSpPr>
          <p:nvPr>
            <p:ph type="sldNum" idx="12"/>
          </p:nvPr>
        </p:nvSpPr>
        <p:spPr>
          <a:xfrm>
            <a:off x="11211873" y="6654089"/>
            <a:ext cx="645169" cy="14116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GB" dirty="0"/>
              <a:t>- </a:t>
            </a:r>
            <a:fld id="{00000000-1234-1234-1234-123412341234}" type="slidenum">
              <a:rPr lang="en-GB"/>
              <a:t>28</a:t>
            </a:fld>
            <a:r>
              <a:rPr lang="en-GB" dirty="0"/>
              <a:t> -</a:t>
            </a:r>
            <a:endParaRPr dirty="0"/>
          </a:p>
        </p:txBody>
      </p:sp>
    </p:spTree>
    <p:extLst>
      <p:ext uri="{BB962C8B-B14F-4D97-AF65-F5344CB8AC3E}">
        <p14:creationId xmlns:p14="http://schemas.microsoft.com/office/powerpoint/2010/main" val="5510569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Shape 416">
          <a:extLst>
            <a:ext uri="{FF2B5EF4-FFF2-40B4-BE49-F238E27FC236}">
              <a16:creationId xmlns:a16="http://schemas.microsoft.com/office/drawing/2014/main" id="{C84BB868-C416-4571-E8BA-ACEF56E32E2F}"/>
            </a:ext>
          </a:extLst>
        </p:cNvPr>
        <p:cNvGrpSpPr/>
        <p:nvPr/>
      </p:nvGrpSpPr>
      <p:grpSpPr>
        <a:xfrm>
          <a:off x="0" y="0"/>
          <a:ext cx="0" cy="0"/>
          <a:chOff x="0" y="0"/>
          <a:chExt cx="0" cy="0"/>
        </a:xfrm>
      </p:grpSpPr>
      <p:sp>
        <p:nvSpPr>
          <p:cNvPr id="418" name="Google Shape;418;p22">
            <a:extLst>
              <a:ext uri="{FF2B5EF4-FFF2-40B4-BE49-F238E27FC236}">
                <a16:creationId xmlns:a16="http://schemas.microsoft.com/office/drawing/2014/main" id="{C506BC1D-D145-D5A1-F315-CBB10E50A13D}"/>
              </a:ext>
            </a:extLst>
          </p:cNvPr>
          <p:cNvSpPr txBox="1">
            <a:spLocks noGrp="1"/>
          </p:cNvSpPr>
          <p:nvPr>
            <p:ph type="title"/>
          </p:nvPr>
        </p:nvSpPr>
        <p:spPr>
          <a:xfrm>
            <a:off x="334801" y="334803"/>
            <a:ext cx="11521785" cy="304391"/>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accent1"/>
              </a:buClr>
              <a:buSzPts val="2200"/>
              <a:buFont typeface="Arial"/>
              <a:buNone/>
            </a:pPr>
            <a:r>
              <a:rPr lang="en-GB" dirty="0">
                <a:solidFill>
                  <a:srgbClr val="FFC000"/>
                </a:solidFill>
                <a:latin typeface="Georgia" panose="02040502050405020303" pitchFamily="18" charset="0"/>
              </a:rPr>
              <a:t>Appendix B – Business Registration Certificate (if applicable) </a:t>
            </a:r>
            <a:endParaRPr dirty="0"/>
          </a:p>
        </p:txBody>
      </p:sp>
      <p:sp>
        <p:nvSpPr>
          <p:cNvPr id="421" name="Google Shape;421;p22">
            <a:extLst>
              <a:ext uri="{FF2B5EF4-FFF2-40B4-BE49-F238E27FC236}">
                <a16:creationId xmlns:a16="http://schemas.microsoft.com/office/drawing/2014/main" id="{50D4CED9-E4B8-5719-66C9-BED3F6E15011}"/>
              </a:ext>
            </a:extLst>
          </p:cNvPr>
          <p:cNvSpPr txBox="1">
            <a:spLocks noGrp="1"/>
          </p:cNvSpPr>
          <p:nvPr>
            <p:ph type="sldNum" idx="12"/>
          </p:nvPr>
        </p:nvSpPr>
        <p:spPr>
          <a:xfrm>
            <a:off x="11211873" y="6654089"/>
            <a:ext cx="645169" cy="14116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GB" dirty="0"/>
              <a:t>- </a:t>
            </a:r>
            <a:fld id="{00000000-1234-1234-1234-123412341234}" type="slidenum">
              <a:rPr lang="en-GB"/>
              <a:t>29</a:t>
            </a:fld>
            <a:r>
              <a:rPr lang="en-GB" dirty="0"/>
              <a:t> -</a:t>
            </a:r>
            <a:endParaRPr dirty="0"/>
          </a:p>
        </p:txBody>
      </p:sp>
    </p:spTree>
    <p:extLst>
      <p:ext uri="{BB962C8B-B14F-4D97-AF65-F5344CB8AC3E}">
        <p14:creationId xmlns:p14="http://schemas.microsoft.com/office/powerpoint/2010/main" val="2701879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398"/>
        <p:cNvGrpSpPr/>
        <p:nvPr/>
      </p:nvGrpSpPr>
      <p:grpSpPr>
        <a:xfrm>
          <a:off x="0" y="0"/>
          <a:ext cx="0" cy="0"/>
          <a:chOff x="0" y="0"/>
          <a:chExt cx="0" cy="0"/>
        </a:xfrm>
      </p:grpSpPr>
      <p:sp>
        <p:nvSpPr>
          <p:cNvPr id="399" name="Google Shape;399;p20"/>
          <p:cNvSpPr txBox="1">
            <a:spLocks noGrp="1"/>
          </p:cNvSpPr>
          <p:nvPr>
            <p:ph type="title"/>
          </p:nvPr>
        </p:nvSpPr>
        <p:spPr>
          <a:xfrm>
            <a:off x="680141" y="1823488"/>
            <a:ext cx="5024468" cy="43722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dk1"/>
              </a:buClr>
              <a:buSzPts val="5400"/>
              <a:buFont typeface="Arial"/>
              <a:buNone/>
            </a:pPr>
            <a:r>
              <a:rPr lang="en-GB" dirty="0">
                <a:latin typeface="Georgia" panose="02040502050405020303" pitchFamily="18" charset="0"/>
              </a:rPr>
              <a:t>Applicant Details</a:t>
            </a:r>
            <a:endParaRPr dirty="0">
              <a:latin typeface="Georgia" panose="02040502050405020303" pitchFamily="18" charset="0"/>
            </a:endParaRPr>
          </a:p>
        </p:txBody>
      </p:sp>
      <p:sp>
        <p:nvSpPr>
          <p:cNvPr id="400" name="Google Shape;400;p20"/>
          <p:cNvSpPr txBox="1">
            <a:spLocks noGrp="1"/>
          </p:cNvSpPr>
          <p:nvPr>
            <p:ph type="body" idx="1"/>
          </p:nvPr>
        </p:nvSpPr>
        <p:spPr>
          <a:xfrm>
            <a:off x="5841088" y="1823488"/>
            <a:ext cx="5712544" cy="4372200"/>
          </a:xfrm>
          <a:prstGeom prst="rect">
            <a:avLst/>
          </a:prstGeom>
          <a:noFill/>
          <a:ln>
            <a:noFill/>
          </a:ln>
        </p:spPr>
        <p:txBody>
          <a:bodyPr spcFirstLastPara="1" wrap="square" lIns="0" tIns="0" rIns="0" bIns="0" anchor="t" anchorCtr="0">
            <a:noAutofit/>
          </a:bodyPr>
          <a:lstStyle/>
          <a:p>
            <a:pPr marL="0" lvl="0" indent="0" algn="r" rtl="0">
              <a:lnSpc>
                <a:spcPct val="134595"/>
              </a:lnSpc>
              <a:spcBef>
                <a:spcPts val="0"/>
              </a:spcBef>
              <a:spcAft>
                <a:spcPts val="0"/>
              </a:spcAft>
              <a:buSzPts val="32100"/>
              <a:buFont typeface="Arial"/>
              <a:buNone/>
            </a:pPr>
            <a:r>
              <a:rPr lang="en-GB" dirty="0">
                <a:solidFill>
                  <a:srgbClr val="FFC000"/>
                </a:solidFill>
                <a:latin typeface="Georgia" panose="02040502050405020303" pitchFamily="18" charset="0"/>
              </a:rPr>
              <a:t>1</a:t>
            </a:r>
            <a:endParaRPr dirty="0">
              <a:solidFill>
                <a:srgbClr val="FFC000"/>
              </a:solidFill>
              <a:latin typeface="Georgia" panose="02040502050405020303" pitchFamily="18" charset="0"/>
            </a:endParaRPr>
          </a:p>
        </p:txBody>
      </p:sp>
      <p:sp>
        <p:nvSpPr>
          <p:cNvPr id="401" name="Google Shape;401;p20"/>
          <p:cNvSpPr txBox="1">
            <a:spLocks noGrp="1"/>
          </p:cNvSpPr>
          <p:nvPr>
            <p:ph type="sldNum" idx="12"/>
          </p:nvPr>
        </p:nvSpPr>
        <p:spPr>
          <a:xfrm>
            <a:off x="11211873" y="6654089"/>
            <a:ext cx="645169" cy="14116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GB" dirty="0"/>
              <a:t>- </a:t>
            </a:r>
            <a:fld id="{00000000-1234-1234-1234-123412341234}" type="slidenum">
              <a:rPr lang="en-GB"/>
              <a:t>3</a:t>
            </a:fld>
            <a:r>
              <a:rPr lang="en-GB" dirty="0"/>
              <a:t> -</a:t>
            </a:r>
            <a:endParaRPr dirty="0"/>
          </a:p>
        </p:txBody>
      </p:sp>
      <p:sp>
        <p:nvSpPr>
          <p:cNvPr id="5" name="Rectangle 4">
            <a:extLst>
              <a:ext uri="{FF2B5EF4-FFF2-40B4-BE49-F238E27FC236}">
                <a16:creationId xmlns:a16="http://schemas.microsoft.com/office/drawing/2014/main" id="{79BE47CC-C267-4E38-B859-78E83DEA9599}"/>
              </a:ext>
            </a:extLst>
          </p:cNvPr>
          <p:cNvSpPr/>
          <p:nvPr/>
        </p:nvSpPr>
        <p:spPr>
          <a:xfrm>
            <a:off x="275208" y="6654089"/>
            <a:ext cx="1109709" cy="1411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a:extLst>
              <a:ext uri="{FF2B5EF4-FFF2-40B4-BE49-F238E27FC236}">
                <a16:creationId xmlns:a16="http://schemas.microsoft.com/office/drawing/2014/main" id="{C5E09B60-121F-8627-F069-5BA0C1ED68C8}"/>
              </a:ext>
            </a:extLst>
          </p:cNvPr>
          <p:cNvPicPr>
            <a:picLocks noChangeAspect="1"/>
          </p:cNvPicPr>
          <p:nvPr/>
        </p:nvPicPr>
        <p:blipFill>
          <a:blip r:embed="rId3"/>
          <a:stretch>
            <a:fillRect/>
          </a:stretch>
        </p:blipFill>
        <p:spPr>
          <a:xfrm>
            <a:off x="153064" y="62744"/>
            <a:ext cx="1054154" cy="901746"/>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Shape 801"/>
        <p:cNvGrpSpPr/>
        <p:nvPr/>
      </p:nvGrpSpPr>
      <p:grpSpPr>
        <a:xfrm>
          <a:off x="0" y="0"/>
          <a:ext cx="0" cy="0"/>
          <a:chOff x="0" y="0"/>
          <a:chExt cx="0" cy="0"/>
        </a:xfrm>
      </p:grpSpPr>
      <p:pic>
        <p:nvPicPr>
          <p:cNvPr id="4" name="Picture 3" descr="A silhouette of a person and a child&#10;&#10;Description automatically generated">
            <a:extLst>
              <a:ext uri="{FF2B5EF4-FFF2-40B4-BE49-F238E27FC236}">
                <a16:creationId xmlns:a16="http://schemas.microsoft.com/office/drawing/2014/main" id="{D0E12D9A-63BD-63D3-23DF-E589D9DC5639}"/>
              </a:ext>
            </a:extLst>
          </p:cNvPr>
          <p:cNvPicPr>
            <a:picLocks noChangeAspect="1"/>
          </p:cNvPicPr>
          <p:nvPr/>
        </p:nvPicPr>
        <p:blipFill>
          <a:blip r:embed="rId3"/>
          <a:stretch>
            <a:fillRect/>
          </a:stretch>
        </p:blipFill>
        <p:spPr>
          <a:xfrm>
            <a:off x="4479939" y="999416"/>
            <a:ext cx="3232121" cy="2398996"/>
          </a:xfrm>
          <a:prstGeom prst="rect">
            <a:avLst/>
          </a:prstGeom>
        </p:spPr>
      </p:pic>
      <p:sp>
        <p:nvSpPr>
          <p:cNvPr id="5" name="TextBox 4">
            <a:extLst>
              <a:ext uri="{FF2B5EF4-FFF2-40B4-BE49-F238E27FC236}">
                <a16:creationId xmlns:a16="http://schemas.microsoft.com/office/drawing/2014/main" id="{9CC29A2F-2FF5-583E-3DF1-8067A7DAA089}"/>
              </a:ext>
            </a:extLst>
          </p:cNvPr>
          <p:cNvSpPr txBox="1"/>
          <p:nvPr/>
        </p:nvSpPr>
        <p:spPr>
          <a:xfrm>
            <a:off x="1600199" y="3864429"/>
            <a:ext cx="8991600" cy="584775"/>
          </a:xfrm>
          <a:prstGeom prst="rect">
            <a:avLst/>
          </a:prstGeom>
          <a:noFill/>
        </p:spPr>
        <p:txBody>
          <a:bodyPr wrap="square" rtlCol="0">
            <a:spAutoFit/>
          </a:bodyPr>
          <a:lstStyle/>
          <a:p>
            <a:r>
              <a:rPr lang="en-AU" sz="3200" dirty="0">
                <a:latin typeface="Georgia" panose="02040502050405020303" pitchFamily="18" charset="0"/>
              </a:rPr>
              <a:t>Thank you, your application is now complete. </a:t>
            </a:r>
          </a:p>
        </p:txBody>
      </p:sp>
      <p:sp>
        <p:nvSpPr>
          <p:cNvPr id="6" name="TextBox 5">
            <a:extLst>
              <a:ext uri="{FF2B5EF4-FFF2-40B4-BE49-F238E27FC236}">
                <a16:creationId xmlns:a16="http://schemas.microsoft.com/office/drawing/2014/main" id="{C7EA27F0-A493-16A5-3C96-9491B0B9C0AA}"/>
              </a:ext>
            </a:extLst>
          </p:cNvPr>
          <p:cNvSpPr txBox="1"/>
          <p:nvPr/>
        </p:nvSpPr>
        <p:spPr>
          <a:xfrm>
            <a:off x="1600199" y="4966596"/>
            <a:ext cx="8991600" cy="369332"/>
          </a:xfrm>
          <a:prstGeom prst="rect">
            <a:avLst/>
          </a:prstGeom>
          <a:noFill/>
        </p:spPr>
        <p:txBody>
          <a:bodyPr wrap="square" rtlCol="0">
            <a:spAutoFit/>
          </a:bodyPr>
          <a:lstStyle/>
          <a:p>
            <a:pPr algn="ctr"/>
            <a:r>
              <a:rPr lang="en-AU" sz="1800" dirty="0">
                <a:latin typeface="Georgia" panose="02040502050405020303" pitchFamily="18" charset="0"/>
              </a:rPr>
              <a:t>Submit to kyeema@kyeemafoundation.org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264">
          <a:extLst>
            <a:ext uri="{FF2B5EF4-FFF2-40B4-BE49-F238E27FC236}">
              <a16:creationId xmlns:a16="http://schemas.microsoft.com/office/drawing/2014/main" id="{8F5A694E-3564-63C3-85DA-3D7CDBA29C84}"/>
            </a:ext>
          </a:extLst>
        </p:cNvPr>
        <p:cNvGrpSpPr/>
        <p:nvPr/>
      </p:nvGrpSpPr>
      <p:grpSpPr>
        <a:xfrm>
          <a:off x="0" y="0"/>
          <a:ext cx="0" cy="0"/>
          <a:chOff x="0" y="0"/>
          <a:chExt cx="0" cy="0"/>
        </a:xfrm>
      </p:grpSpPr>
      <p:sp>
        <p:nvSpPr>
          <p:cNvPr id="265" name="Google Shape;265;p14">
            <a:extLst>
              <a:ext uri="{FF2B5EF4-FFF2-40B4-BE49-F238E27FC236}">
                <a16:creationId xmlns:a16="http://schemas.microsoft.com/office/drawing/2014/main" id="{2DB93CE3-FE5B-2437-9834-37117590C534}"/>
              </a:ext>
            </a:extLst>
          </p:cNvPr>
          <p:cNvSpPr txBox="1">
            <a:spLocks noGrp="1"/>
          </p:cNvSpPr>
          <p:nvPr>
            <p:ph type="title"/>
          </p:nvPr>
        </p:nvSpPr>
        <p:spPr>
          <a:xfrm>
            <a:off x="334801" y="166736"/>
            <a:ext cx="11521785" cy="304391"/>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accent1"/>
              </a:buClr>
              <a:buSzPts val="2200"/>
              <a:buFont typeface="Arial"/>
              <a:buNone/>
            </a:pPr>
            <a:r>
              <a:rPr lang="en-GB" dirty="0">
                <a:solidFill>
                  <a:srgbClr val="FFC000"/>
                </a:solidFill>
                <a:latin typeface="Georgia" panose="02040502050405020303" pitchFamily="18" charset="0"/>
              </a:rPr>
              <a:t>Applicant Details</a:t>
            </a:r>
            <a:endParaRPr dirty="0">
              <a:solidFill>
                <a:srgbClr val="FFC000"/>
              </a:solidFill>
              <a:latin typeface="Georgia" panose="02040502050405020303" pitchFamily="18" charset="0"/>
            </a:endParaRPr>
          </a:p>
        </p:txBody>
      </p:sp>
      <p:sp>
        <p:nvSpPr>
          <p:cNvPr id="266" name="Google Shape;266;p14">
            <a:extLst>
              <a:ext uri="{FF2B5EF4-FFF2-40B4-BE49-F238E27FC236}">
                <a16:creationId xmlns:a16="http://schemas.microsoft.com/office/drawing/2014/main" id="{AD7826F5-3E59-EA79-FE4C-2247EECD4B32}"/>
              </a:ext>
            </a:extLst>
          </p:cNvPr>
          <p:cNvSpPr txBox="1">
            <a:spLocks noGrp="1"/>
          </p:cNvSpPr>
          <p:nvPr>
            <p:ph type="sldNum" idx="12"/>
          </p:nvPr>
        </p:nvSpPr>
        <p:spPr>
          <a:xfrm>
            <a:off x="11211873" y="6654089"/>
            <a:ext cx="645169" cy="14116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GB" dirty="0"/>
              <a:t>- </a:t>
            </a:r>
            <a:fld id="{00000000-1234-1234-1234-123412341234}" type="slidenum">
              <a:rPr lang="en-GB"/>
              <a:t>4</a:t>
            </a:fld>
            <a:r>
              <a:rPr lang="en-GB" dirty="0"/>
              <a:t> -</a:t>
            </a:r>
            <a:endParaRPr dirty="0"/>
          </a:p>
        </p:txBody>
      </p:sp>
      <p:graphicFrame>
        <p:nvGraphicFramePr>
          <p:cNvPr id="7" name="Google Shape;278;gc3793d25d1_0_1">
            <a:extLst>
              <a:ext uri="{FF2B5EF4-FFF2-40B4-BE49-F238E27FC236}">
                <a16:creationId xmlns:a16="http://schemas.microsoft.com/office/drawing/2014/main" id="{8DA0C352-7A11-6A3A-17C9-241E4E0C4BB5}"/>
              </a:ext>
            </a:extLst>
          </p:cNvPr>
          <p:cNvGraphicFramePr/>
          <p:nvPr>
            <p:extLst>
              <p:ext uri="{D42A27DB-BD31-4B8C-83A1-F6EECF244321}">
                <p14:modId xmlns:p14="http://schemas.microsoft.com/office/powerpoint/2010/main" val="3617738119"/>
              </p:ext>
            </p:extLst>
          </p:nvPr>
        </p:nvGraphicFramePr>
        <p:xfrm>
          <a:off x="213829" y="905955"/>
          <a:ext cx="6615545" cy="2848629"/>
        </p:xfrm>
        <a:graphic>
          <a:graphicData uri="http://schemas.openxmlformats.org/drawingml/2006/table">
            <a:tbl>
              <a:tblPr firstRow="1" bandRow="1">
                <a:tableStyleId>{5C22544A-7EE6-4342-B048-85BDC9FD1C3A}</a:tableStyleId>
              </a:tblPr>
              <a:tblGrid>
                <a:gridCol w="2025035">
                  <a:extLst>
                    <a:ext uri="{9D8B030D-6E8A-4147-A177-3AD203B41FA5}">
                      <a16:colId xmlns:a16="http://schemas.microsoft.com/office/drawing/2014/main" val="20000"/>
                    </a:ext>
                  </a:extLst>
                </a:gridCol>
                <a:gridCol w="4590510">
                  <a:extLst>
                    <a:ext uri="{9D8B030D-6E8A-4147-A177-3AD203B41FA5}">
                      <a16:colId xmlns:a16="http://schemas.microsoft.com/office/drawing/2014/main" val="20001"/>
                    </a:ext>
                  </a:extLst>
                </a:gridCol>
              </a:tblGrid>
              <a:tr h="377010">
                <a:tc gridSpan="2">
                  <a:txBody>
                    <a:bodyPr/>
                    <a:lstStyle/>
                    <a:p>
                      <a:pPr marL="0" marR="0" lvl="0" indent="0" algn="l" rtl="0">
                        <a:spcBef>
                          <a:spcPts val="0"/>
                        </a:spcBef>
                        <a:spcAft>
                          <a:spcPts val="0"/>
                        </a:spcAft>
                        <a:buNone/>
                      </a:pPr>
                      <a:r>
                        <a:rPr lang="en-AU" dirty="0">
                          <a:latin typeface="Georgia" panose="02040502050405020303" pitchFamily="18" charset="0"/>
                        </a:rPr>
                        <a:t>Lead Applicant</a:t>
                      </a:r>
                      <a:endParaRPr dirty="0">
                        <a:latin typeface="Georgia" panose="02040502050405020303" pitchFamily="18" charset="0"/>
                      </a:endParaRPr>
                    </a:p>
                  </a:txBody>
                  <a:tcPr marL="91450" marR="91450" marT="45725" marB="45725">
                    <a:solidFill>
                      <a:srgbClr val="FFC000"/>
                    </a:solidFill>
                  </a:tcPr>
                </a:tc>
                <a:tc hMerge="1">
                  <a:txBody>
                    <a:bodyPr/>
                    <a:lstStyle/>
                    <a:p>
                      <a:endParaRPr lang="en-US"/>
                    </a:p>
                  </a:txBody>
                  <a:tcPr/>
                </a:tc>
                <a:extLst>
                  <a:ext uri="{0D108BD9-81ED-4DB2-BD59-A6C34878D82A}">
                    <a16:rowId xmlns:a16="http://schemas.microsoft.com/office/drawing/2014/main" val="10000"/>
                  </a:ext>
                </a:extLst>
              </a:tr>
              <a:tr h="606636">
                <a:tc>
                  <a:txBody>
                    <a:bodyPr/>
                    <a:lstStyle/>
                    <a:p>
                      <a:pPr marL="0" marR="0" lvl="0" indent="0" algn="l" rtl="0">
                        <a:spcBef>
                          <a:spcPts val="0"/>
                        </a:spcBef>
                        <a:spcAft>
                          <a:spcPts val="0"/>
                        </a:spcAft>
                        <a:buNone/>
                      </a:pPr>
                      <a:r>
                        <a:rPr lang="en-AU" sz="1200" dirty="0">
                          <a:latin typeface="Georgia" panose="02040502050405020303" pitchFamily="18" charset="0"/>
                        </a:rPr>
                        <a:t>Name </a:t>
                      </a:r>
                      <a:endParaRPr sz="1200" dirty="0">
                        <a:latin typeface="Georgia" panose="02040502050405020303" pitchFamily="18" charset="0"/>
                      </a:endParaRPr>
                    </a:p>
                  </a:txBody>
                  <a:tcPr marL="91450" marR="91450" marT="45725" marB="45725">
                    <a:solidFill>
                      <a:schemeClr val="accent6">
                        <a:lumMod val="60000"/>
                        <a:lumOff val="40000"/>
                      </a:schemeClr>
                    </a:solidFill>
                  </a:tcPr>
                </a:tc>
                <a:tc>
                  <a:txBody>
                    <a:bodyPr/>
                    <a:lstStyle/>
                    <a:p>
                      <a:pPr marL="0" marR="0" lvl="0" indent="0" algn="l" rtl="0">
                        <a:spcBef>
                          <a:spcPts val="0"/>
                        </a:spcBef>
                        <a:spcAft>
                          <a:spcPts val="0"/>
                        </a:spcAft>
                        <a:buNone/>
                      </a:pPr>
                      <a:endParaRPr sz="1200" dirty="0">
                        <a:solidFill>
                          <a:srgbClr val="B7B7B7"/>
                        </a:solidFill>
                        <a:latin typeface="Georgia" panose="02040502050405020303" pitchFamily="18" charset="0"/>
                      </a:endParaRPr>
                    </a:p>
                  </a:txBody>
                  <a:tcPr marL="91450" marR="91450" marT="45725" marB="45725">
                    <a:solidFill>
                      <a:schemeClr val="accent6">
                        <a:lumMod val="20000"/>
                        <a:lumOff val="80000"/>
                      </a:schemeClr>
                    </a:solidFill>
                  </a:tcPr>
                </a:tc>
                <a:extLst>
                  <a:ext uri="{0D108BD9-81ED-4DB2-BD59-A6C34878D82A}">
                    <a16:rowId xmlns:a16="http://schemas.microsoft.com/office/drawing/2014/main" val="10001"/>
                  </a:ext>
                </a:extLst>
              </a:tr>
              <a:tr h="433314">
                <a:tc>
                  <a:txBody>
                    <a:bodyPr/>
                    <a:lstStyle/>
                    <a:p>
                      <a:pPr marL="0" marR="0" lvl="0" indent="0" algn="l" rtl="0">
                        <a:spcBef>
                          <a:spcPts val="0"/>
                        </a:spcBef>
                        <a:spcAft>
                          <a:spcPts val="0"/>
                        </a:spcAft>
                        <a:buNone/>
                      </a:pPr>
                      <a:r>
                        <a:rPr lang="en-AU" sz="1200" dirty="0">
                          <a:latin typeface="Georgia" panose="02040502050405020303" pitchFamily="18" charset="0"/>
                        </a:rPr>
                        <a:t>Gender (Female/Male)</a:t>
                      </a:r>
                      <a:endParaRPr sz="1200" dirty="0">
                        <a:latin typeface="Georgia" panose="02040502050405020303" pitchFamily="18" charset="0"/>
                      </a:endParaRPr>
                    </a:p>
                  </a:txBody>
                  <a:tcPr marL="91450" marR="91450" marT="45725" marB="45725">
                    <a:solidFill>
                      <a:schemeClr val="accent6">
                        <a:lumMod val="60000"/>
                        <a:lumOff val="40000"/>
                      </a:schemeClr>
                    </a:solidFill>
                  </a:tcPr>
                </a:tc>
                <a:tc>
                  <a:txBody>
                    <a:bodyPr/>
                    <a:lstStyle/>
                    <a:p>
                      <a:pPr marL="0" marR="0" lvl="0" indent="0" algn="l" rtl="0">
                        <a:spcBef>
                          <a:spcPts val="0"/>
                        </a:spcBef>
                        <a:spcAft>
                          <a:spcPts val="0"/>
                        </a:spcAft>
                        <a:buNone/>
                      </a:pPr>
                      <a:endParaRPr sz="1200" dirty="0">
                        <a:solidFill>
                          <a:srgbClr val="B7B7B7"/>
                        </a:solidFill>
                        <a:latin typeface="Georgia" panose="02040502050405020303" pitchFamily="18" charset="0"/>
                      </a:endParaRPr>
                    </a:p>
                  </a:txBody>
                  <a:tcPr marL="91450" marR="91450" marT="45725" marB="45725">
                    <a:solidFill>
                      <a:schemeClr val="accent6">
                        <a:lumMod val="20000"/>
                        <a:lumOff val="80000"/>
                      </a:schemeClr>
                    </a:solidFill>
                  </a:tcPr>
                </a:tc>
                <a:extLst>
                  <a:ext uri="{0D108BD9-81ED-4DB2-BD59-A6C34878D82A}">
                    <a16:rowId xmlns:a16="http://schemas.microsoft.com/office/drawing/2014/main" val="1662654800"/>
                  </a:ext>
                </a:extLst>
              </a:tr>
              <a:tr h="433314">
                <a:tc>
                  <a:txBody>
                    <a:bodyPr/>
                    <a:lstStyle/>
                    <a:p>
                      <a:pPr marL="0" marR="0" lvl="0" indent="0" algn="l" rtl="0">
                        <a:spcBef>
                          <a:spcPts val="0"/>
                        </a:spcBef>
                        <a:spcAft>
                          <a:spcPts val="0"/>
                        </a:spcAft>
                        <a:buNone/>
                      </a:pPr>
                      <a:r>
                        <a:rPr lang="en-AU" sz="1200" dirty="0">
                          <a:latin typeface="Georgia" panose="02040502050405020303" pitchFamily="18" charset="0"/>
                        </a:rPr>
                        <a:t>Age</a:t>
                      </a:r>
                      <a:endParaRPr sz="1200" dirty="0">
                        <a:latin typeface="Georgia" panose="02040502050405020303" pitchFamily="18" charset="0"/>
                      </a:endParaRPr>
                    </a:p>
                  </a:txBody>
                  <a:tcPr marL="91450" marR="91450" marT="45725" marB="45725">
                    <a:solidFill>
                      <a:schemeClr val="accent6">
                        <a:lumMod val="60000"/>
                        <a:lumOff val="40000"/>
                      </a:schemeClr>
                    </a:solidFill>
                  </a:tcPr>
                </a:tc>
                <a:tc>
                  <a:txBody>
                    <a:bodyPr/>
                    <a:lstStyle/>
                    <a:p>
                      <a:pPr marL="0" marR="0" lvl="0" indent="0" algn="l" rtl="0">
                        <a:spcBef>
                          <a:spcPts val="0"/>
                        </a:spcBef>
                        <a:spcAft>
                          <a:spcPts val="0"/>
                        </a:spcAft>
                        <a:buNone/>
                      </a:pPr>
                      <a:endParaRPr lang="en-AU" sz="1200" dirty="0">
                        <a:solidFill>
                          <a:srgbClr val="B7B7B7"/>
                        </a:solidFill>
                        <a:latin typeface="Georgia" panose="02040502050405020303" pitchFamily="18" charset="0"/>
                      </a:endParaRPr>
                    </a:p>
                  </a:txBody>
                  <a:tcPr marL="91450" marR="91450" marT="45725" marB="45725">
                    <a:solidFill>
                      <a:schemeClr val="accent6">
                        <a:lumMod val="20000"/>
                        <a:lumOff val="80000"/>
                      </a:schemeClr>
                    </a:solidFill>
                  </a:tcPr>
                </a:tc>
                <a:extLst>
                  <a:ext uri="{0D108BD9-81ED-4DB2-BD59-A6C34878D82A}">
                    <a16:rowId xmlns:a16="http://schemas.microsoft.com/office/drawing/2014/main" val="2867238115"/>
                  </a:ext>
                </a:extLst>
              </a:tr>
              <a:tr h="433314">
                <a:tc>
                  <a:txBody>
                    <a:bodyPr/>
                    <a:lstStyle/>
                    <a:p>
                      <a:pPr marL="0" marR="0" lvl="0" indent="0" algn="l" rtl="0">
                        <a:spcBef>
                          <a:spcPts val="0"/>
                        </a:spcBef>
                        <a:spcAft>
                          <a:spcPts val="0"/>
                        </a:spcAft>
                        <a:buNone/>
                      </a:pPr>
                      <a:r>
                        <a:rPr lang="en-GB" sz="1200" dirty="0">
                          <a:latin typeface="Georgia" panose="02040502050405020303" pitchFamily="18" charset="0"/>
                        </a:rPr>
                        <a:t>Contact phone &amp; email</a:t>
                      </a:r>
                      <a:endParaRPr sz="1200" dirty="0">
                        <a:latin typeface="Georgia" panose="02040502050405020303" pitchFamily="18" charset="0"/>
                      </a:endParaRPr>
                    </a:p>
                  </a:txBody>
                  <a:tcPr marL="91450" marR="91450" marT="45725" marB="45725">
                    <a:solidFill>
                      <a:schemeClr val="accent6">
                        <a:lumMod val="60000"/>
                        <a:lumOff val="40000"/>
                      </a:schemeClr>
                    </a:solidFill>
                  </a:tcPr>
                </a:tc>
                <a:tc>
                  <a:txBody>
                    <a:bodyPr/>
                    <a:lstStyle/>
                    <a:p>
                      <a:pPr marL="0" marR="0" lvl="0" indent="0" algn="l" rtl="0">
                        <a:spcBef>
                          <a:spcPts val="0"/>
                        </a:spcBef>
                        <a:spcAft>
                          <a:spcPts val="0"/>
                        </a:spcAft>
                        <a:buNone/>
                      </a:pPr>
                      <a:endParaRPr lang="en-AU" sz="1200" dirty="0">
                        <a:solidFill>
                          <a:srgbClr val="B7B7B7"/>
                        </a:solidFill>
                        <a:latin typeface="Georgia" panose="02040502050405020303" pitchFamily="18" charset="0"/>
                      </a:endParaRPr>
                    </a:p>
                  </a:txBody>
                  <a:tcPr marL="91450" marR="91450" marT="45725" marB="45725">
                    <a:solidFill>
                      <a:schemeClr val="accent6">
                        <a:lumMod val="20000"/>
                        <a:lumOff val="80000"/>
                      </a:schemeClr>
                    </a:solidFill>
                  </a:tcPr>
                </a:tc>
                <a:extLst>
                  <a:ext uri="{0D108BD9-81ED-4DB2-BD59-A6C34878D82A}">
                    <a16:rowId xmlns:a16="http://schemas.microsoft.com/office/drawing/2014/main" val="10002"/>
                  </a:ext>
                </a:extLst>
              </a:tr>
              <a:tr h="565041">
                <a:tc>
                  <a:txBody>
                    <a:bodyPr/>
                    <a:lstStyle/>
                    <a:p>
                      <a:pPr marL="0" marR="0" lvl="0" indent="0" algn="l" rtl="0">
                        <a:spcBef>
                          <a:spcPts val="0"/>
                        </a:spcBef>
                        <a:spcAft>
                          <a:spcPts val="0"/>
                        </a:spcAft>
                        <a:buNone/>
                      </a:pPr>
                      <a:r>
                        <a:rPr lang="en-GB" sz="1200" dirty="0">
                          <a:latin typeface="Georgia" panose="02040502050405020303" pitchFamily="18" charset="0"/>
                        </a:rPr>
                        <a:t>University/Vet Year </a:t>
                      </a:r>
                      <a:endParaRPr sz="1200" dirty="0">
                        <a:latin typeface="Georgia" panose="02040502050405020303" pitchFamily="18" charset="0"/>
                      </a:endParaRPr>
                    </a:p>
                  </a:txBody>
                  <a:tcPr marL="91450" marR="91450" marT="45725" marB="45725">
                    <a:solidFill>
                      <a:schemeClr val="accent6">
                        <a:lumMod val="60000"/>
                        <a:lumOff val="40000"/>
                      </a:schemeClr>
                    </a:solidFill>
                  </a:tcPr>
                </a:tc>
                <a:tc>
                  <a:txBody>
                    <a:bodyPr/>
                    <a:lstStyle/>
                    <a:p>
                      <a:pPr marL="0" marR="0" lvl="0" indent="0" algn="l" rtl="0">
                        <a:spcBef>
                          <a:spcPts val="0"/>
                        </a:spcBef>
                        <a:spcAft>
                          <a:spcPts val="0"/>
                        </a:spcAft>
                        <a:buNone/>
                      </a:pPr>
                      <a:endParaRPr sz="1200" dirty="0">
                        <a:latin typeface="Georgia" panose="02040502050405020303" pitchFamily="18" charset="0"/>
                      </a:endParaRPr>
                    </a:p>
                  </a:txBody>
                  <a:tcPr marL="91450" marR="91450" marT="45725" marB="45725">
                    <a:solidFill>
                      <a:schemeClr val="accent6">
                        <a:lumMod val="20000"/>
                        <a:lumOff val="80000"/>
                      </a:schemeClr>
                    </a:solidFill>
                  </a:tcPr>
                </a:tc>
                <a:extLst>
                  <a:ext uri="{0D108BD9-81ED-4DB2-BD59-A6C34878D82A}">
                    <a16:rowId xmlns:a16="http://schemas.microsoft.com/office/drawing/2014/main" val="10003"/>
                  </a:ext>
                </a:extLst>
              </a:tr>
            </a:tbl>
          </a:graphicData>
        </a:graphic>
      </p:graphicFrame>
      <p:graphicFrame>
        <p:nvGraphicFramePr>
          <p:cNvPr id="14" name="Google Shape;279;gc3793d25d1_0_1">
            <a:extLst>
              <a:ext uri="{FF2B5EF4-FFF2-40B4-BE49-F238E27FC236}">
                <a16:creationId xmlns:a16="http://schemas.microsoft.com/office/drawing/2014/main" id="{FD606235-A0D1-40D8-A4F5-62E5812F5812}"/>
              </a:ext>
            </a:extLst>
          </p:cNvPr>
          <p:cNvGraphicFramePr/>
          <p:nvPr>
            <p:extLst>
              <p:ext uri="{D42A27DB-BD31-4B8C-83A1-F6EECF244321}">
                <p14:modId xmlns:p14="http://schemas.microsoft.com/office/powerpoint/2010/main" val="1136818980"/>
              </p:ext>
            </p:extLst>
          </p:nvPr>
        </p:nvGraphicFramePr>
        <p:xfrm>
          <a:off x="6829381" y="896265"/>
          <a:ext cx="5148788" cy="5593364"/>
        </p:xfrm>
        <a:graphic>
          <a:graphicData uri="http://schemas.openxmlformats.org/drawingml/2006/table">
            <a:tbl>
              <a:tblPr firstRow="1" bandRow="1">
                <a:tableStyleId>{5C22544A-7EE6-4342-B048-85BDC9FD1C3A}</a:tableStyleId>
              </a:tblPr>
              <a:tblGrid>
                <a:gridCol w="2274398">
                  <a:extLst>
                    <a:ext uri="{9D8B030D-6E8A-4147-A177-3AD203B41FA5}">
                      <a16:colId xmlns:a16="http://schemas.microsoft.com/office/drawing/2014/main" val="20000"/>
                    </a:ext>
                  </a:extLst>
                </a:gridCol>
                <a:gridCol w="2874390">
                  <a:extLst>
                    <a:ext uri="{9D8B030D-6E8A-4147-A177-3AD203B41FA5}">
                      <a16:colId xmlns:a16="http://schemas.microsoft.com/office/drawing/2014/main" val="20001"/>
                    </a:ext>
                  </a:extLst>
                </a:gridCol>
              </a:tblGrid>
              <a:tr h="422187">
                <a:tc gridSpan="2">
                  <a:txBody>
                    <a:bodyPr/>
                    <a:lstStyle/>
                    <a:p>
                      <a:pPr marL="0" marR="0" lvl="0" indent="0" algn="l" rtl="0">
                        <a:spcBef>
                          <a:spcPts val="0"/>
                        </a:spcBef>
                        <a:spcAft>
                          <a:spcPts val="0"/>
                        </a:spcAft>
                        <a:buNone/>
                      </a:pPr>
                      <a:r>
                        <a:rPr lang="en-AU" dirty="0">
                          <a:latin typeface="Georgia" panose="02040502050405020303" pitchFamily="18" charset="0"/>
                        </a:rPr>
                        <a:t>Proposed Business Details </a:t>
                      </a:r>
                      <a:endParaRPr dirty="0">
                        <a:latin typeface="Georgia" panose="02040502050405020303" pitchFamily="18" charset="0"/>
                      </a:endParaRPr>
                    </a:p>
                  </a:txBody>
                  <a:tcPr marL="91450" marR="91450" marT="45725" marB="45725">
                    <a:solidFill>
                      <a:srgbClr val="FFC000"/>
                    </a:solidFill>
                  </a:tcPr>
                </a:tc>
                <a:tc hMerge="1">
                  <a:txBody>
                    <a:bodyPr/>
                    <a:lstStyle/>
                    <a:p>
                      <a:endParaRPr lang="en-US"/>
                    </a:p>
                  </a:txBody>
                  <a:tcPr/>
                </a:tc>
                <a:extLst>
                  <a:ext uri="{0D108BD9-81ED-4DB2-BD59-A6C34878D82A}">
                    <a16:rowId xmlns:a16="http://schemas.microsoft.com/office/drawing/2014/main" val="10000"/>
                  </a:ext>
                </a:extLst>
              </a:tr>
              <a:tr h="279559">
                <a:tc>
                  <a:txBody>
                    <a:bodyPr/>
                    <a:lstStyle/>
                    <a:p>
                      <a:pPr marL="0" marR="0" lvl="0" indent="0" algn="l" rtl="0">
                        <a:spcBef>
                          <a:spcPts val="0"/>
                        </a:spcBef>
                        <a:spcAft>
                          <a:spcPts val="0"/>
                        </a:spcAft>
                        <a:buNone/>
                      </a:pPr>
                      <a:r>
                        <a:rPr lang="en-GB" sz="1200" dirty="0">
                          <a:latin typeface="Georgia" panose="02040502050405020303" pitchFamily="18" charset="0"/>
                        </a:rPr>
                        <a:t>Business name </a:t>
                      </a:r>
                      <a:endParaRPr sz="1200" dirty="0">
                        <a:latin typeface="Georgia" panose="02040502050405020303" pitchFamily="18" charset="0"/>
                      </a:endParaRPr>
                    </a:p>
                  </a:txBody>
                  <a:tcPr marL="91450" marR="91450" marT="45725" marB="45725">
                    <a:solidFill>
                      <a:schemeClr val="accent6">
                        <a:lumMod val="60000"/>
                        <a:lumOff val="40000"/>
                      </a:schemeClr>
                    </a:solidFill>
                  </a:tcPr>
                </a:tc>
                <a:tc>
                  <a:txBody>
                    <a:bodyPr/>
                    <a:lstStyle/>
                    <a:p>
                      <a:pPr marL="354330" indent="-354330">
                        <a:lnSpc>
                          <a:spcPct val="115000"/>
                        </a:lnSpc>
                        <a:spcAft>
                          <a:spcPts val="1000"/>
                        </a:spcAft>
                      </a:pPr>
                      <a:r>
                        <a:rPr lang="en-GB" sz="1200" dirty="0">
                          <a:effectLst/>
                          <a:latin typeface="Georgia" panose="02040502050405020303" pitchFamily="18" charset="0"/>
                        </a:rPr>
                        <a:t>	 </a:t>
                      </a:r>
                      <a:endParaRPr lang="en-GB" sz="1200" dirty="0">
                        <a:effectLst/>
                        <a:latin typeface="Georgia" panose="02040502050405020303" pitchFamily="18" charset="0"/>
                        <a:ea typeface="Times New Roman" panose="02020603050405020304" pitchFamily="18" charset="0"/>
                        <a:cs typeface="Times New Roman" panose="02020603050405020304" pitchFamily="18" charset="0"/>
                      </a:endParaRPr>
                    </a:p>
                  </a:txBody>
                  <a:tcPr marL="36195" marR="36195" marT="36195" marB="36195">
                    <a:solidFill>
                      <a:schemeClr val="accent6">
                        <a:lumMod val="20000"/>
                        <a:lumOff val="80000"/>
                      </a:schemeClr>
                    </a:solidFill>
                  </a:tcPr>
                </a:tc>
                <a:extLst>
                  <a:ext uri="{0D108BD9-81ED-4DB2-BD59-A6C34878D82A}">
                    <a16:rowId xmlns:a16="http://schemas.microsoft.com/office/drawing/2014/main" val="10001"/>
                  </a:ext>
                </a:extLst>
              </a:tr>
              <a:tr h="646974">
                <a:tc>
                  <a:txBody>
                    <a:bodyPr/>
                    <a:lstStyle/>
                    <a:p>
                      <a:pPr marL="0" marR="0" lvl="0" indent="0" algn="l" rtl="0">
                        <a:spcBef>
                          <a:spcPts val="0"/>
                        </a:spcBef>
                        <a:spcAft>
                          <a:spcPts val="0"/>
                        </a:spcAft>
                        <a:buNone/>
                      </a:pPr>
                      <a:r>
                        <a:rPr lang="en-AU" sz="1200" dirty="0">
                          <a:latin typeface="Georgia" panose="02040502050405020303" pitchFamily="18" charset="0"/>
                        </a:rPr>
                        <a:t>Registration (if relevant)</a:t>
                      </a:r>
                      <a:endParaRPr sz="1200" dirty="0">
                        <a:latin typeface="Georgia" panose="02040502050405020303" pitchFamily="18" charset="0"/>
                      </a:endParaRPr>
                    </a:p>
                  </a:txBody>
                  <a:tcPr marL="91450" marR="91450" marT="45725" marB="45725">
                    <a:solidFill>
                      <a:schemeClr val="accent6">
                        <a:lumMod val="60000"/>
                        <a:lumOff val="40000"/>
                      </a:schemeClr>
                    </a:solidFill>
                  </a:tcPr>
                </a:tc>
                <a:tc>
                  <a:txBody>
                    <a:bodyPr/>
                    <a:lstStyle/>
                    <a:p>
                      <a:pPr marL="354330" indent="-354330">
                        <a:lnSpc>
                          <a:spcPct val="115000"/>
                        </a:lnSpc>
                        <a:spcAft>
                          <a:spcPts val="1000"/>
                        </a:spcAft>
                      </a:pPr>
                      <a:r>
                        <a:rPr lang="en-GB" sz="1100" dirty="0">
                          <a:solidFill>
                            <a:schemeClr val="tx1">
                              <a:lumMod val="50000"/>
                              <a:lumOff val="50000"/>
                            </a:schemeClr>
                          </a:solidFill>
                          <a:effectLst/>
                          <a:latin typeface="Georgia" panose="02040502050405020303" pitchFamily="18" charset="0"/>
                          <a:ea typeface="Times New Roman" panose="02020603050405020304" pitchFamily="18" charset="0"/>
                          <a:cs typeface="Times New Roman" panose="02020603050405020304" pitchFamily="18" charset="0"/>
                        </a:rPr>
                        <a:t>Have you registered this business name already? Provide details in Annex B (slide 29)</a:t>
                      </a:r>
                    </a:p>
                  </a:txBody>
                  <a:tcPr marL="36195" marR="36195" marT="36195" marB="36195">
                    <a:solidFill>
                      <a:schemeClr val="accent6">
                        <a:lumMod val="20000"/>
                        <a:lumOff val="80000"/>
                      </a:schemeClr>
                    </a:solidFill>
                  </a:tcPr>
                </a:tc>
                <a:extLst>
                  <a:ext uri="{0D108BD9-81ED-4DB2-BD59-A6C34878D82A}">
                    <a16:rowId xmlns:a16="http://schemas.microsoft.com/office/drawing/2014/main" val="3180205986"/>
                  </a:ext>
                </a:extLst>
              </a:tr>
              <a:tr h="1383544">
                <a:tc>
                  <a:txBody>
                    <a:bodyPr/>
                    <a:lstStyle/>
                    <a:p>
                      <a:pPr marL="0" marR="0" lvl="0" indent="0" algn="l" rtl="0">
                        <a:spcBef>
                          <a:spcPts val="0"/>
                        </a:spcBef>
                        <a:spcAft>
                          <a:spcPts val="0"/>
                        </a:spcAft>
                        <a:buNone/>
                      </a:pPr>
                      <a:r>
                        <a:rPr lang="en-AU" sz="1200" dirty="0">
                          <a:latin typeface="Georgia" panose="02040502050405020303" pitchFamily="18" charset="0"/>
                        </a:rPr>
                        <a:t>Thematic area </a:t>
                      </a:r>
                    </a:p>
                    <a:p>
                      <a:pPr marL="0" marR="0" lvl="0" indent="0" algn="l" rtl="0">
                        <a:spcBef>
                          <a:spcPts val="0"/>
                        </a:spcBef>
                        <a:spcAft>
                          <a:spcPts val="0"/>
                        </a:spcAft>
                        <a:buNone/>
                      </a:pPr>
                      <a:endParaRPr sz="1200" dirty="0">
                        <a:latin typeface="Georgia" panose="02040502050405020303" pitchFamily="18" charset="0"/>
                      </a:endParaRPr>
                    </a:p>
                  </a:txBody>
                  <a:tcPr marL="91450" marR="91450" marT="45725" marB="45725">
                    <a:solidFill>
                      <a:schemeClr val="accent6">
                        <a:lumMod val="60000"/>
                        <a:lumOff val="40000"/>
                      </a:schemeClr>
                    </a:solidFill>
                  </a:tcPr>
                </a:tc>
                <a:tc>
                  <a:txBody>
                    <a:bodyPr/>
                    <a:lstStyle/>
                    <a:p>
                      <a:pPr marL="171450" marR="0" lvl="0" indent="-171450" algn="l" rtl="0">
                        <a:spcBef>
                          <a:spcPts val="0"/>
                        </a:spcBef>
                        <a:spcAft>
                          <a:spcPts val="0"/>
                        </a:spcAft>
                        <a:buFont typeface="Wingdings" panose="05000000000000000000" pitchFamily="2" charset="2"/>
                        <a:buChar char="q"/>
                      </a:pPr>
                      <a:r>
                        <a:rPr lang="en-AU" sz="1100" dirty="0">
                          <a:latin typeface="Georgia" panose="02040502050405020303" pitchFamily="18" charset="0"/>
                          <a:sym typeface="Wingdings" panose="05000000000000000000" pitchFamily="2" charset="2"/>
                        </a:rPr>
                        <a:t>Private vaccine vendor business to support sustainable Newcastle disease control  in village poultry.</a:t>
                      </a:r>
                    </a:p>
                    <a:p>
                      <a:pPr marL="171450" marR="0" lvl="0" indent="-171450" algn="l" rtl="0">
                        <a:spcBef>
                          <a:spcPts val="0"/>
                        </a:spcBef>
                        <a:spcAft>
                          <a:spcPts val="0"/>
                        </a:spcAft>
                        <a:buFont typeface="Wingdings" panose="05000000000000000000" pitchFamily="2" charset="2"/>
                        <a:buChar char="q"/>
                      </a:pPr>
                      <a:r>
                        <a:rPr lang="en-AU" sz="1100" dirty="0">
                          <a:latin typeface="Georgia" panose="02040502050405020303" pitchFamily="18" charset="0"/>
                          <a:sym typeface="Wingdings" panose="05000000000000000000" pitchFamily="2" charset="2"/>
                        </a:rPr>
                        <a:t>Sustainable poultry farming. </a:t>
                      </a:r>
                    </a:p>
                    <a:p>
                      <a:pPr marL="171450" marR="0" lvl="0" indent="-171450" algn="l" rtl="0">
                        <a:spcBef>
                          <a:spcPts val="0"/>
                        </a:spcBef>
                        <a:spcAft>
                          <a:spcPts val="0"/>
                        </a:spcAft>
                        <a:buFont typeface="Wingdings" panose="05000000000000000000" pitchFamily="2" charset="2"/>
                        <a:buChar char="q"/>
                      </a:pPr>
                      <a:r>
                        <a:rPr lang="en-AU" sz="1100" dirty="0">
                          <a:latin typeface="Georgia" panose="02040502050405020303" pitchFamily="18" charset="0"/>
                          <a:sym typeface="Wingdings" panose="05000000000000000000" pitchFamily="2" charset="2"/>
                        </a:rPr>
                        <a:t>Wider private poultry veterinary business. </a:t>
                      </a:r>
                    </a:p>
                  </a:txBody>
                  <a:tcPr marL="91450" marR="91450" marT="45725" marB="45725">
                    <a:solidFill>
                      <a:schemeClr val="accent6">
                        <a:lumMod val="20000"/>
                        <a:lumOff val="80000"/>
                      </a:schemeClr>
                    </a:solidFill>
                  </a:tcPr>
                </a:tc>
                <a:extLst>
                  <a:ext uri="{0D108BD9-81ED-4DB2-BD59-A6C34878D82A}">
                    <a16:rowId xmlns:a16="http://schemas.microsoft.com/office/drawing/2014/main" val="10002"/>
                  </a:ext>
                </a:extLst>
              </a:tr>
              <a:tr h="1734592">
                <a:tc>
                  <a:txBody>
                    <a:bodyPr/>
                    <a:lstStyle/>
                    <a:p>
                      <a:pPr marL="0" marR="0" lvl="0" indent="0" algn="l" rtl="0">
                        <a:spcBef>
                          <a:spcPts val="0"/>
                        </a:spcBef>
                        <a:spcAft>
                          <a:spcPts val="0"/>
                        </a:spcAft>
                        <a:buNone/>
                      </a:pPr>
                      <a:r>
                        <a:rPr lang="en-AU" sz="1200" dirty="0">
                          <a:latin typeface="Georgia" panose="02040502050405020303" pitchFamily="18" charset="0"/>
                        </a:rPr>
                        <a:t>Relevant Kyeema impact area </a:t>
                      </a:r>
                    </a:p>
                    <a:p>
                      <a:pPr marL="0" marR="0" lvl="0" indent="0" algn="l" rtl="0">
                        <a:spcBef>
                          <a:spcPts val="0"/>
                        </a:spcBef>
                        <a:spcAft>
                          <a:spcPts val="0"/>
                        </a:spcAft>
                        <a:buNone/>
                      </a:pPr>
                      <a:r>
                        <a:rPr lang="en-AU" sz="1200" dirty="0">
                          <a:latin typeface="Georgia" panose="02040502050405020303" pitchFamily="18" charset="0"/>
                        </a:rPr>
                        <a:t>(tick all that apply)</a:t>
                      </a:r>
                      <a:endParaRPr sz="1200" dirty="0">
                        <a:latin typeface="Georgia" panose="02040502050405020303" pitchFamily="18" charset="0"/>
                      </a:endParaRPr>
                    </a:p>
                  </a:txBody>
                  <a:tcPr marL="91450" marR="91450" marT="45725" marB="45725">
                    <a:solidFill>
                      <a:schemeClr val="accent6">
                        <a:lumMod val="60000"/>
                        <a:lumOff val="40000"/>
                      </a:schemeClr>
                    </a:solidFill>
                  </a:tcPr>
                </a:tc>
                <a:tc>
                  <a:txBody>
                    <a:bodyPr/>
                    <a:lstStyle/>
                    <a:p>
                      <a:pPr marL="171450" marR="0" lvl="0" indent="-171450" algn="l" rtl="0">
                        <a:spcBef>
                          <a:spcPts val="0"/>
                        </a:spcBef>
                        <a:spcAft>
                          <a:spcPts val="0"/>
                        </a:spcAft>
                        <a:buFont typeface="Wingdings" panose="05000000000000000000" pitchFamily="2" charset="2"/>
                        <a:buChar char="q"/>
                      </a:pPr>
                      <a:r>
                        <a:rPr lang="en-US" sz="1100" dirty="0">
                          <a:latin typeface="Georgia" panose="02040502050405020303" pitchFamily="18" charset="0"/>
                          <a:sym typeface="Wingdings" panose="05000000000000000000" pitchFamily="2" charset="2"/>
                        </a:rPr>
                        <a:t>Improved food and nutrition security</a:t>
                      </a:r>
                    </a:p>
                    <a:p>
                      <a:pPr marL="171450" marR="0" lvl="0" indent="-171450" algn="l" rtl="0">
                        <a:spcBef>
                          <a:spcPts val="0"/>
                        </a:spcBef>
                        <a:spcAft>
                          <a:spcPts val="0"/>
                        </a:spcAft>
                        <a:buFont typeface="Wingdings" panose="05000000000000000000" pitchFamily="2" charset="2"/>
                        <a:buChar char="q"/>
                      </a:pPr>
                      <a:r>
                        <a:rPr lang="en-US" sz="1100" dirty="0">
                          <a:latin typeface="Georgia" panose="02040502050405020303" pitchFamily="18" charset="0"/>
                          <a:sym typeface="Wingdings" panose="05000000000000000000" pitchFamily="2" charset="2"/>
                        </a:rPr>
                        <a:t>Lower burden of infectious disease and anti-microbial resistance (AMR)</a:t>
                      </a:r>
                    </a:p>
                    <a:p>
                      <a:pPr marL="171450" marR="0" lvl="0" indent="-171450" algn="l" rtl="0">
                        <a:spcBef>
                          <a:spcPts val="0"/>
                        </a:spcBef>
                        <a:spcAft>
                          <a:spcPts val="0"/>
                        </a:spcAft>
                        <a:buFont typeface="Wingdings" panose="05000000000000000000" pitchFamily="2" charset="2"/>
                        <a:buChar char="q"/>
                      </a:pPr>
                      <a:r>
                        <a:rPr lang="en-US" sz="1100" dirty="0">
                          <a:latin typeface="Georgia" panose="02040502050405020303" pitchFamily="18" charset="0"/>
                          <a:sym typeface="Wingdings" panose="05000000000000000000" pitchFamily="2" charset="2"/>
                        </a:rPr>
                        <a:t>Strong cultures and social cohesion (through outcome on increased participation of women in community initiatives/leadership/school)</a:t>
                      </a:r>
                    </a:p>
                    <a:p>
                      <a:pPr marL="171450" marR="0" lvl="0" indent="-171450" algn="l" rtl="0">
                        <a:spcBef>
                          <a:spcPts val="0"/>
                        </a:spcBef>
                        <a:spcAft>
                          <a:spcPts val="0"/>
                        </a:spcAft>
                        <a:buFont typeface="Wingdings" panose="05000000000000000000" pitchFamily="2" charset="2"/>
                        <a:buChar char="q"/>
                      </a:pPr>
                      <a:r>
                        <a:rPr lang="en-US" sz="1100" dirty="0">
                          <a:latin typeface="Georgia" panose="02040502050405020303" pitchFamily="18" charset="0"/>
                          <a:sym typeface="Wingdings" panose="05000000000000000000" pitchFamily="2" charset="2"/>
                        </a:rPr>
                        <a:t>Dependable income streams and livelihoods opportunities</a:t>
                      </a:r>
                    </a:p>
                  </a:txBody>
                  <a:tcPr marL="91450" marR="91450" marT="45725" marB="45725">
                    <a:solidFill>
                      <a:schemeClr val="accent6">
                        <a:lumMod val="20000"/>
                        <a:lumOff val="80000"/>
                      </a:schemeClr>
                    </a:solidFill>
                  </a:tcPr>
                </a:tc>
                <a:extLst>
                  <a:ext uri="{0D108BD9-81ED-4DB2-BD59-A6C34878D82A}">
                    <a16:rowId xmlns:a16="http://schemas.microsoft.com/office/drawing/2014/main" val="3711669338"/>
                  </a:ext>
                </a:extLst>
              </a:tr>
              <a:tr h="564511">
                <a:tc>
                  <a:txBody>
                    <a:bodyPr/>
                    <a:lstStyle/>
                    <a:p>
                      <a:pPr marL="0" marR="0" lvl="0" indent="0" algn="l" rtl="0">
                        <a:spcBef>
                          <a:spcPts val="0"/>
                        </a:spcBef>
                        <a:spcAft>
                          <a:spcPts val="0"/>
                        </a:spcAft>
                        <a:buNone/>
                      </a:pPr>
                      <a:r>
                        <a:rPr lang="en-AU" sz="1200" dirty="0">
                          <a:latin typeface="Georgia" panose="02040502050405020303" pitchFamily="18" charset="0"/>
                        </a:rPr>
                        <a:t>Aligned priority area </a:t>
                      </a:r>
                      <a:endParaRPr sz="1200" dirty="0">
                        <a:latin typeface="Georgia" panose="02040502050405020303" pitchFamily="18" charset="0"/>
                      </a:endParaRPr>
                    </a:p>
                  </a:txBody>
                  <a:tcPr marL="91450" marR="91450" marT="45725" marB="45725">
                    <a:solidFill>
                      <a:schemeClr val="accent6">
                        <a:lumMod val="60000"/>
                        <a:lumOff val="40000"/>
                      </a:schemeClr>
                    </a:solidFill>
                  </a:tcPr>
                </a:tc>
                <a:tc>
                  <a:txBody>
                    <a:bodyPr/>
                    <a:lstStyle/>
                    <a:p>
                      <a:pPr marL="0" marR="0" lvl="0" indent="0" algn="l" rtl="0">
                        <a:spcBef>
                          <a:spcPts val="0"/>
                        </a:spcBef>
                        <a:spcAft>
                          <a:spcPts val="0"/>
                        </a:spcAft>
                        <a:buNone/>
                      </a:pPr>
                      <a:r>
                        <a:rPr lang="en-AU" sz="1100" i="1" dirty="0">
                          <a:solidFill>
                            <a:schemeClr val="tx1">
                              <a:lumMod val="50000"/>
                              <a:lumOff val="50000"/>
                            </a:schemeClr>
                          </a:solidFill>
                          <a:latin typeface="Georgia" panose="02040502050405020303" pitchFamily="18" charset="0"/>
                          <a:sym typeface="Wingdings" panose="05000000000000000000" pitchFamily="2" charset="2"/>
                        </a:rPr>
                        <a:t>Please describe the Ethiopian government policies or programs your business plan aligns with.</a:t>
                      </a:r>
                    </a:p>
                  </a:txBody>
                  <a:tcPr marL="91450" marR="91450" marT="45725" marB="45725">
                    <a:solidFill>
                      <a:schemeClr val="accent6">
                        <a:lumMod val="20000"/>
                        <a:lumOff val="80000"/>
                      </a:schemeClr>
                    </a:solidFill>
                  </a:tcPr>
                </a:tc>
                <a:extLst>
                  <a:ext uri="{0D108BD9-81ED-4DB2-BD59-A6C34878D82A}">
                    <a16:rowId xmlns:a16="http://schemas.microsoft.com/office/drawing/2014/main" val="1297287304"/>
                  </a:ext>
                </a:extLst>
              </a:tr>
              <a:tr h="532138">
                <a:tc>
                  <a:txBody>
                    <a:bodyPr/>
                    <a:lstStyle/>
                    <a:p>
                      <a:pPr marL="0" marR="0" lvl="0" indent="0" algn="l" rtl="0">
                        <a:spcBef>
                          <a:spcPts val="0"/>
                        </a:spcBef>
                        <a:spcAft>
                          <a:spcPts val="0"/>
                        </a:spcAft>
                        <a:buNone/>
                      </a:pPr>
                      <a:r>
                        <a:rPr lang="en-AU" sz="1200" dirty="0">
                          <a:latin typeface="Georgia" panose="02040502050405020303" pitchFamily="18" charset="0"/>
                        </a:rPr>
                        <a:t>What area will your business be based?</a:t>
                      </a:r>
                      <a:endParaRPr sz="1200" dirty="0">
                        <a:latin typeface="Georgia" panose="02040502050405020303" pitchFamily="18" charset="0"/>
                      </a:endParaRPr>
                    </a:p>
                  </a:txBody>
                  <a:tcPr marL="91450" marR="91450" marT="45725" marB="45725">
                    <a:solidFill>
                      <a:schemeClr val="accent6">
                        <a:lumMod val="60000"/>
                        <a:lumOff val="40000"/>
                      </a:schemeClr>
                    </a:solidFill>
                  </a:tcPr>
                </a:tc>
                <a:tc>
                  <a:txBody>
                    <a:bodyPr/>
                    <a:lstStyle/>
                    <a:p>
                      <a:pPr marL="0" marR="0" lvl="0" indent="0" algn="l" rtl="0">
                        <a:spcBef>
                          <a:spcPts val="0"/>
                        </a:spcBef>
                        <a:spcAft>
                          <a:spcPts val="0"/>
                        </a:spcAft>
                        <a:buNone/>
                      </a:pPr>
                      <a:r>
                        <a:rPr lang="en-AU" sz="1100" i="1" dirty="0">
                          <a:solidFill>
                            <a:schemeClr val="tx1">
                              <a:lumMod val="50000"/>
                              <a:lumOff val="50000"/>
                            </a:schemeClr>
                          </a:solidFill>
                          <a:latin typeface="Georgia" panose="02040502050405020303" pitchFamily="18" charset="0"/>
                          <a:sym typeface="Wingdings" panose="05000000000000000000" pitchFamily="2" charset="2"/>
                        </a:rPr>
                        <a:t>Nominate Region and Zones/Woredas</a:t>
                      </a:r>
                    </a:p>
                  </a:txBody>
                  <a:tcPr marL="91450" marR="91450" marT="45725" marB="45725">
                    <a:solidFill>
                      <a:schemeClr val="accent6">
                        <a:lumMod val="20000"/>
                        <a:lumOff val="80000"/>
                      </a:schemeClr>
                    </a:solidFill>
                  </a:tcPr>
                </a:tc>
                <a:extLst>
                  <a:ext uri="{0D108BD9-81ED-4DB2-BD59-A6C34878D82A}">
                    <a16:rowId xmlns:a16="http://schemas.microsoft.com/office/drawing/2014/main" val="969026836"/>
                  </a:ext>
                </a:extLst>
              </a:tr>
            </a:tbl>
          </a:graphicData>
        </a:graphic>
      </p:graphicFrame>
      <p:sp>
        <p:nvSpPr>
          <p:cNvPr id="16" name="Google Shape;240;p10">
            <a:extLst>
              <a:ext uri="{FF2B5EF4-FFF2-40B4-BE49-F238E27FC236}">
                <a16:creationId xmlns:a16="http://schemas.microsoft.com/office/drawing/2014/main" id="{669D37F6-CD7E-AB29-E4BF-180EB58277FF}"/>
              </a:ext>
            </a:extLst>
          </p:cNvPr>
          <p:cNvSpPr txBox="1">
            <a:spLocks/>
          </p:cNvSpPr>
          <p:nvPr/>
        </p:nvSpPr>
        <p:spPr>
          <a:xfrm>
            <a:off x="213833" y="542139"/>
            <a:ext cx="11521785" cy="304391"/>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accent1"/>
              </a:buClr>
              <a:buSzPts val="1800"/>
              <a:buFont typeface="Arial"/>
              <a:buNone/>
              <a:defRPr sz="1800" b="0" i="0" u="none" strike="noStrike" cap="none">
                <a:solidFill>
                  <a:schemeClr val="dk1"/>
                </a:solidFill>
                <a:latin typeface="Arial"/>
                <a:ea typeface="Arial"/>
                <a:cs typeface="Arial"/>
                <a:sym typeface="Arial"/>
              </a:defRPr>
            </a:lvl1pPr>
            <a:lvl2pPr marL="914400" marR="0" lvl="1" indent="-228600" algn="l" rtl="0">
              <a:lnSpc>
                <a:spcPct val="100000"/>
              </a:lnSpc>
              <a:spcBef>
                <a:spcPts val="1200"/>
              </a:spcBef>
              <a:spcAft>
                <a:spcPts val="0"/>
              </a:spcAft>
              <a:buClr>
                <a:schemeClr val="accent2"/>
              </a:buClr>
              <a:buSzPts val="2201"/>
              <a:buFont typeface="Arial"/>
              <a:buNone/>
              <a:defRPr sz="2201" b="0" i="0" u="none" strike="noStrike" cap="none">
                <a:solidFill>
                  <a:schemeClr val="dk1"/>
                </a:solidFill>
                <a:latin typeface="Arial"/>
                <a:ea typeface="Arial"/>
                <a:cs typeface="Arial"/>
                <a:sym typeface="Arial"/>
              </a:defRPr>
            </a:lvl2pPr>
            <a:lvl3pPr marL="1371600" marR="0" lvl="2" indent="-228600" algn="l" rtl="0">
              <a:lnSpc>
                <a:spcPct val="100000"/>
              </a:lnSpc>
              <a:spcBef>
                <a:spcPts val="1200"/>
              </a:spcBef>
              <a:spcAft>
                <a:spcPts val="0"/>
              </a:spcAft>
              <a:buClr>
                <a:schemeClr val="accent3"/>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100000"/>
              </a:lnSpc>
              <a:spcBef>
                <a:spcPts val="1200"/>
              </a:spcBef>
              <a:spcAft>
                <a:spcPts val="0"/>
              </a:spcAft>
              <a:buClr>
                <a:schemeClr val="accent4"/>
              </a:buClr>
              <a:buSzPts val="1801"/>
              <a:buFont typeface="Arial"/>
              <a:buNone/>
              <a:defRPr sz="1801" b="0" i="0" u="none" strike="noStrike" cap="none">
                <a:solidFill>
                  <a:schemeClr val="dk1"/>
                </a:solidFill>
                <a:latin typeface="Arial"/>
                <a:ea typeface="Arial"/>
                <a:cs typeface="Arial"/>
                <a:sym typeface="Arial"/>
              </a:defRPr>
            </a:lvl4pPr>
            <a:lvl5pPr marL="2286000" marR="0" lvl="4" indent="-228600" algn="l" rtl="0">
              <a:lnSpc>
                <a:spcPct val="100000"/>
              </a:lnSpc>
              <a:spcBef>
                <a:spcPts val="1200"/>
              </a:spcBef>
              <a:spcAft>
                <a:spcPts val="0"/>
              </a:spcAft>
              <a:buClr>
                <a:schemeClr val="accent5"/>
              </a:buClr>
              <a:buSzPts val="1801"/>
              <a:buFont typeface="Arial"/>
              <a:buNone/>
              <a:defRPr sz="1801" b="0" i="0" u="none" strike="noStrike" cap="none">
                <a:solidFill>
                  <a:schemeClr val="dk1"/>
                </a:solidFill>
                <a:latin typeface="Arial"/>
                <a:ea typeface="Arial"/>
                <a:cs typeface="Arial"/>
                <a:sym typeface="Arial"/>
              </a:defRPr>
            </a:lvl5pPr>
            <a:lvl6pPr marL="2743200" marR="0" lvl="5" indent="-342900" algn="l" rtl="0">
              <a:lnSpc>
                <a:spcPct val="90000"/>
              </a:lnSpc>
              <a:spcBef>
                <a:spcPts val="1200"/>
              </a:spcBef>
              <a:spcAft>
                <a:spcPts val="0"/>
              </a:spcAft>
              <a:buClr>
                <a:schemeClr val="dk1"/>
              </a:buClr>
              <a:buSzPts val="1800"/>
              <a:buFont typeface="Arial"/>
              <a:buChar char="•"/>
              <a:defRPr sz="1801"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1"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1"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1" b="0" i="0" u="none" strike="noStrike" cap="none">
                <a:solidFill>
                  <a:schemeClr val="dk1"/>
                </a:solidFill>
                <a:latin typeface="Arial"/>
                <a:ea typeface="Arial"/>
                <a:cs typeface="Arial"/>
                <a:sym typeface="Arial"/>
              </a:defRPr>
            </a:lvl9pPr>
          </a:lstStyle>
          <a:p>
            <a:pPr marL="0" indent="0"/>
            <a:r>
              <a:rPr lang="en-GB" sz="1600" i="1" dirty="0">
                <a:solidFill>
                  <a:schemeClr val="tx1">
                    <a:lumMod val="50000"/>
                    <a:lumOff val="50000"/>
                  </a:schemeClr>
                </a:solidFill>
                <a:latin typeface="Georgia" panose="02040502050405020303" pitchFamily="18" charset="0"/>
              </a:rPr>
              <a:t>Complete all questions and attach your proof of university enrolment as Annex A (slide 28)</a:t>
            </a:r>
            <a:r>
              <a:rPr lang="en-GB" sz="1600" dirty="0">
                <a:solidFill>
                  <a:schemeClr val="tx1">
                    <a:lumMod val="50000"/>
                    <a:lumOff val="50000"/>
                  </a:schemeClr>
                </a:solidFill>
                <a:latin typeface="Georgia" panose="02040502050405020303" pitchFamily="18" charset="0"/>
              </a:rPr>
              <a:t>.</a:t>
            </a:r>
          </a:p>
        </p:txBody>
      </p:sp>
      <p:graphicFrame>
        <p:nvGraphicFramePr>
          <p:cNvPr id="2" name="Google Shape;270;p14">
            <a:extLst>
              <a:ext uri="{FF2B5EF4-FFF2-40B4-BE49-F238E27FC236}">
                <a16:creationId xmlns:a16="http://schemas.microsoft.com/office/drawing/2014/main" id="{AE52E8EE-AFBD-DF67-1CF1-D5A22D25F611}"/>
              </a:ext>
            </a:extLst>
          </p:cNvPr>
          <p:cNvGraphicFramePr/>
          <p:nvPr>
            <p:extLst>
              <p:ext uri="{D42A27DB-BD31-4B8C-83A1-F6EECF244321}">
                <p14:modId xmlns:p14="http://schemas.microsoft.com/office/powerpoint/2010/main" val="3390941275"/>
              </p:ext>
            </p:extLst>
          </p:nvPr>
        </p:nvGraphicFramePr>
        <p:xfrm>
          <a:off x="213832" y="3864797"/>
          <a:ext cx="6615546" cy="2594974"/>
        </p:xfrm>
        <a:graphic>
          <a:graphicData uri="http://schemas.openxmlformats.org/drawingml/2006/table">
            <a:tbl>
              <a:tblPr firstRow="1" bandRow="1">
                <a:tableStyleId>{5C22544A-7EE6-4342-B048-85BDC9FD1C3A}</a:tableStyleId>
              </a:tblPr>
              <a:tblGrid>
                <a:gridCol w="1729746">
                  <a:extLst>
                    <a:ext uri="{9D8B030D-6E8A-4147-A177-3AD203B41FA5}">
                      <a16:colId xmlns:a16="http://schemas.microsoft.com/office/drawing/2014/main" val="20000"/>
                    </a:ext>
                  </a:extLst>
                </a:gridCol>
                <a:gridCol w="839388">
                  <a:extLst>
                    <a:ext uri="{9D8B030D-6E8A-4147-A177-3AD203B41FA5}">
                      <a16:colId xmlns:a16="http://schemas.microsoft.com/office/drawing/2014/main" val="1710195073"/>
                    </a:ext>
                  </a:extLst>
                </a:gridCol>
                <a:gridCol w="530140">
                  <a:extLst>
                    <a:ext uri="{9D8B030D-6E8A-4147-A177-3AD203B41FA5}">
                      <a16:colId xmlns:a16="http://schemas.microsoft.com/office/drawing/2014/main" val="1426441507"/>
                    </a:ext>
                  </a:extLst>
                </a:gridCol>
                <a:gridCol w="1515364">
                  <a:extLst>
                    <a:ext uri="{9D8B030D-6E8A-4147-A177-3AD203B41FA5}">
                      <a16:colId xmlns:a16="http://schemas.microsoft.com/office/drawing/2014/main" val="20001"/>
                    </a:ext>
                  </a:extLst>
                </a:gridCol>
                <a:gridCol w="2000908">
                  <a:extLst>
                    <a:ext uri="{9D8B030D-6E8A-4147-A177-3AD203B41FA5}">
                      <a16:colId xmlns:a16="http://schemas.microsoft.com/office/drawing/2014/main" val="2293812497"/>
                    </a:ext>
                  </a:extLst>
                </a:gridCol>
              </a:tblGrid>
              <a:tr h="370850">
                <a:tc gridSpan="5">
                  <a:txBody>
                    <a:bodyPr/>
                    <a:lstStyle/>
                    <a:p>
                      <a:pPr marL="0" marR="0" lvl="0" indent="0" algn="l" rtl="0">
                        <a:spcBef>
                          <a:spcPts val="0"/>
                        </a:spcBef>
                        <a:spcAft>
                          <a:spcPts val="0"/>
                        </a:spcAft>
                        <a:buNone/>
                      </a:pPr>
                      <a:r>
                        <a:rPr lang="en-GB" sz="1400" dirty="0">
                          <a:latin typeface="Georgia" panose="02040502050405020303" pitchFamily="18" charset="0"/>
                        </a:rPr>
                        <a:t>Team Applicants (for team submissions only)</a:t>
                      </a:r>
                      <a:endParaRPr dirty="0">
                        <a:latin typeface="Georgia" panose="02040502050405020303" pitchFamily="18" charset="0"/>
                      </a:endParaRPr>
                    </a:p>
                  </a:txBody>
                  <a:tcPr marL="91450" marR="91450" marT="45725" marB="45725">
                    <a:solidFill>
                      <a:srgbClr val="FFC000"/>
                    </a:solidFill>
                  </a:tcPr>
                </a:tc>
                <a:tc hMerge="1">
                  <a:txBody>
                    <a:bodyPr/>
                    <a:lstStyle/>
                    <a:p>
                      <a:endParaRPr lang="en-AU"/>
                    </a:p>
                  </a:txBody>
                  <a:tcPr/>
                </a:tc>
                <a:tc hMerge="1">
                  <a:txBody>
                    <a:bodyPr/>
                    <a:lstStyle/>
                    <a:p>
                      <a:endParaRPr lang="en-AU"/>
                    </a:p>
                  </a:txBody>
                  <a:tcPr/>
                </a:tc>
                <a:tc hMerge="1">
                  <a:txBody>
                    <a:bodyPr/>
                    <a:lstStyle/>
                    <a:p>
                      <a:endParaRPr lang="en-US"/>
                    </a:p>
                  </a:txBody>
                  <a:tcPr/>
                </a:tc>
                <a:tc hMerge="1">
                  <a:txBody>
                    <a:bodyPr/>
                    <a:lstStyle/>
                    <a:p>
                      <a:endParaRPr lang="en-AU"/>
                    </a:p>
                  </a:txBody>
                  <a:tcPr/>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GB" sz="1200" b="1" dirty="0">
                          <a:latin typeface="Georgia" panose="02040502050405020303" pitchFamily="18" charset="0"/>
                        </a:rPr>
                        <a:t>Name</a:t>
                      </a:r>
                      <a:endParaRPr sz="1200" b="1" dirty="0">
                        <a:latin typeface="Georgia" panose="02040502050405020303" pitchFamily="18" charset="0"/>
                      </a:endParaRPr>
                    </a:p>
                  </a:txBody>
                  <a:tcPr marL="91450" marR="91450" marT="45725" marB="45725">
                    <a:solidFill>
                      <a:schemeClr val="accent6">
                        <a:lumMod val="60000"/>
                        <a:lumOff val="40000"/>
                      </a:schemeClr>
                    </a:solidFill>
                  </a:tcPr>
                </a:tc>
                <a:tc>
                  <a:txBody>
                    <a:bodyPr/>
                    <a:lstStyle/>
                    <a:p>
                      <a:pPr marL="0" marR="0" lvl="0" indent="0" algn="l" rtl="0">
                        <a:spcBef>
                          <a:spcPts val="0"/>
                        </a:spcBef>
                        <a:spcAft>
                          <a:spcPts val="0"/>
                        </a:spcAft>
                        <a:buNone/>
                      </a:pPr>
                      <a:r>
                        <a:rPr lang="en-AU" sz="1200" b="1" dirty="0">
                          <a:latin typeface="Georgia" panose="02040502050405020303" pitchFamily="18" charset="0"/>
                        </a:rPr>
                        <a:t>Gender</a:t>
                      </a:r>
                    </a:p>
                    <a:p>
                      <a:pPr marL="0" marR="0" lvl="0" indent="0" algn="l" rtl="0">
                        <a:spcBef>
                          <a:spcPts val="0"/>
                        </a:spcBef>
                        <a:spcAft>
                          <a:spcPts val="0"/>
                        </a:spcAft>
                        <a:buNone/>
                      </a:pPr>
                      <a:r>
                        <a:rPr lang="en-AU" sz="1200" b="1" dirty="0">
                          <a:latin typeface="Georgia" panose="02040502050405020303" pitchFamily="18" charset="0"/>
                        </a:rPr>
                        <a:t>(M/F)</a:t>
                      </a:r>
                      <a:endParaRPr sz="1200" b="1" dirty="0">
                        <a:latin typeface="Georgia" panose="02040502050405020303" pitchFamily="18" charset="0"/>
                      </a:endParaRPr>
                    </a:p>
                  </a:txBody>
                  <a:tcPr marL="91450" marR="91450" marT="45725" marB="45725">
                    <a:solidFill>
                      <a:schemeClr val="accent6">
                        <a:lumMod val="60000"/>
                        <a:lumOff val="40000"/>
                      </a:schemeClr>
                    </a:solidFill>
                  </a:tcPr>
                </a:tc>
                <a:tc>
                  <a:txBody>
                    <a:bodyPr/>
                    <a:lstStyle/>
                    <a:p>
                      <a:pPr marL="0" marR="0" lvl="0" indent="0" algn="l" rtl="0">
                        <a:spcBef>
                          <a:spcPts val="0"/>
                        </a:spcBef>
                        <a:spcAft>
                          <a:spcPts val="0"/>
                        </a:spcAft>
                        <a:buNone/>
                      </a:pPr>
                      <a:r>
                        <a:rPr lang="en-AU" sz="1200" b="1" dirty="0">
                          <a:latin typeface="Georgia" panose="02040502050405020303" pitchFamily="18" charset="0"/>
                        </a:rPr>
                        <a:t>Age</a:t>
                      </a:r>
                      <a:endParaRPr sz="1200" b="1" dirty="0">
                        <a:latin typeface="Georgia" panose="02040502050405020303" pitchFamily="18" charset="0"/>
                      </a:endParaRPr>
                    </a:p>
                  </a:txBody>
                  <a:tcPr marL="91450" marR="91450" marT="45725" marB="45725">
                    <a:solidFill>
                      <a:schemeClr val="accent6">
                        <a:lumMod val="60000"/>
                        <a:lumOff val="40000"/>
                      </a:schemeClr>
                    </a:solidFill>
                  </a:tcPr>
                </a:tc>
                <a:tc>
                  <a:txBody>
                    <a:bodyPr/>
                    <a:lstStyle/>
                    <a:p>
                      <a:pPr marL="0" marR="0" lvl="0" indent="0" algn="l" rtl="0">
                        <a:spcBef>
                          <a:spcPts val="0"/>
                        </a:spcBef>
                        <a:spcAft>
                          <a:spcPts val="0"/>
                        </a:spcAft>
                        <a:buNone/>
                      </a:pPr>
                      <a:r>
                        <a:rPr lang="en-AU" sz="1200" b="1" dirty="0">
                          <a:latin typeface="Georgia" panose="02040502050405020303" pitchFamily="18" charset="0"/>
                        </a:rPr>
                        <a:t>Role in Business</a:t>
                      </a:r>
                      <a:endParaRPr sz="1200" b="1" dirty="0">
                        <a:latin typeface="Georgia" panose="02040502050405020303" pitchFamily="18" charset="0"/>
                      </a:endParaRPr>
                    </a:p>
                  </a:txBody>
                  <a:tcPr marL="91450" marR="91450" marT="45725" marB="45725">
                    <a:solidFill>
                      <a:schemeClr val="accent6">
                        <a:lumMod val="60000"/>
                        <a:lumOff val="40000"/>
                      </a:schemeClr>
                    </a:solidFill>
                  </a:tcPr>
                </a:tc>
                <a:tc>
                  <a:txBody>
                    <a:bodyPr/>
                    <a:lstStyle/>
                    <a:p>
                      <a:pPr marL="0" marR="0" lvl="0" indent="0" algn="l" rtl="0">
                        <a:spcBef>
                          <a:spcPts val="0"/>
                        </a:spcBef>
                        <a:spcAft>
                          <a:spcPts val="0"/>
                        </a:spcAft>
                        <a:buNone/>
                      </a:pPr>
                      <a:r>
                        <a:rPr lang="en-AU" sz="1200" b="1" dirty="0">
                          <a:latin typeface="Georgia" panose="02040502050405020303" pitchFamily="18" charset="0"/>
                        </a:rPr>
                        <a:t>Affiliation (University School or Organisation)</a:t>
                      </a:r>
                      <a:endParaRPr sz="1200" b="1" dirty="0">
                        <a:latin typeface="Georgia" panose="02040502050405020303" pitchFamily="18" charset="0"/>
                      </a:endParaRPr>
                    </a:p>
                  </a:txBody>
                  <a:tcPr marL="91450" marR="91450" marT="45725" marB="45725">
                    <a:solidFill>
                      <a:schemeClr val="accent6">
                        <a:lumMod val="60000"/>
                        <a:lumOff val="40000"/>
                      </a:schemeClr>
                    </a:solidFill>
                  </a:tcPr>
                </a:tc>
                <a:extLst>
                  <a:ext uri="{0D108BD9-81ED-4DB2-BD59-A6C34878D82A}">
                    <a16:rowId xmlns:a16="http://schemas.microsoft.com/office/drawing/2014/main" val="10001"/>
                  </a:ext>
                </a:extLst>
              </a:tr>
              <a:tr h="363628">
                <a:tc>
                  <a:txBody>
                    <a:bodyPr/>
                    <a:lstStyle/>
                    <a:p>
                      <a:pPr marL="0" marR="0" lvl="0" indent="0" algn="l" rtl="0">
                        <a:spcBef>
                          <a:spcPts val="0"/>
                        </a:spcBef>
                        <a:spcAft>
                          <a:spcPts val="0"/>
                        </a:spcAft>
                        <a:buNone/>
                      </a:pPr>
                      <a:endParaRPr sz="1200" dirty="0">
                        <a:solidFill>
                          <a:srgbClr val="000000"/>
                        </a:solidFill>
                        <a:latin typeface="Georgia" panose="02040502050405020303" pitchFamily="18" charset="0"/>
                      </a:endParaRPr>
                    </a:p>
                  </a:txBody>
                  <a:tcPr marL="91450" marR="91450" marT="45725" marB="45725">
                    <a:solidFill>
                      <a:schemeClr val="accent6">
                        <a:lumMod val="20000"/>
                        <a:lumOff val="80000"/>
                      </a:schemeClr>
                    </a:solidFill>
                  </a:tcPr>
                </a:tc>
                <a:tc>
                  <a:txBody>
                    <a:bodyPr/>
                    <a:lstStyle/>
                    <a:p>
                      <a:pPr marL="0" marR="0" lvl="0" indent="0" algn="l" rtl="0">
                        <a:spcBef>
                          <a:spcPts val="0"/>
                        </a:spcBef>
                        <a:spcAft>
                          <a:spcPts val="0"/>
                        </a:spcAft>
                        <a:buNone/>
                      </a:pPr>
                      <a:endParaRPr sz="1200" dirty="0">
                        <a:solidFill>
                          <a:srgbClr val="000000"/>
                        </a:solidFill>
                      </a:endParaRPr>
                    </a:p>
                  </a:txBody>
                  <a:tcPr marL="91450" marR="91450" marT="45725" marB="45725">
                    <a:solidFill>
                      <a:schemeClr val="accent6">
                        <a:lumMod val="20000"/>
                        <a:lumOff val="80000"/>
                      </a:schemeClr>
                    </a:solidFill>
                  </a:tcPr>
                </a:tc>
                <a:tc>
                  <a:txBody>
                    <a:bodyPr/>
                    <a:lstStyle/>
                    <a:p>
                      <a:pPr marL="0" marR="0" lvl="0" indent="0" algn="l" rtl="0">
                        <a:spcBef>
                          <a:spcPts val="0"/>
                        </a:spcBef>
                        <a:spcAft>
                          <a:spcPts val="0"/>
                        </a:spcAft>
                        <a:buNone/>
                      </a:pPr>
                      <a:endParaRPr sz="1200" dirty="0">
                        <a:solidFill>
                          <a:srgbClr val="000000"/>
                        </a:solidFill>
                      </a:endParaRPr>
                    </a:p>
                  </a:txBody>
                  <a:tcPr marL="91450" marR="91450" marT="45725" marB="45725">
                    <a:solidFill>
                      <a:schemeClr val="accent6">
                        <a:lumMod val="20000"/>
                        <a:lumOff val="80000"/>
                      </a:schemeClr>
                    </a:solidFill>
                  </a:tcPr>
                </a:tc>
                <a:tc>
                  <a:txBody>
                    <a:bodyPr/>
                    <a:lstStyle/>
                    <a:p>
                      <a:pPr marL="0" marR="0" lvl="0" indent="0" algn="l" rtl="0">
                        <a:spcBef>
                          <a:spcPts val="0"/>
                        </a:spcBef>
                        <a:spcAft>
                          <a:spcPts val="0"/>
                        </a:spcAft>
                        <a:buNone/>
                      </a:pPr>
                      <a:endParaRPr sz="1200" dirty="0">
                        <a:solidFill>
                          <a:srgbClr val="000000"/>
                        </a:solidFill>
                      </a:endParaRPr>
                    </a:p>
                  </a:txBody>
                  <a:tcPr marL="91450" marR="91450" marT="45725" marB="45725">
                    <a:solidFill>
                      <a:schemeClr val="accent6">
                        <a:lumMod val="20000"/>
                        <a:lumOff val="80000"/>
                      </a:schemeClr>
                    </a:solidFill>
                  </a:tcPr>
                </a:tc>
                <a:tc>
                  <a:txBody>
                    <a:bodyPr/>
                    <a:lstStyle/>
                    <a:p>
                      <a:pPr marL="0" marR="0" lvl="0" indent="0" algn="l" rtl="0">
                        <a:spcBef>
                          <a:spcPts val="0"/>
                        </a:spcBef>
                        <a:spcAft>
                          <a:spcPts val="0"/>
                        </a:spcAft>
                        <a:buNone/>
                      </a:pPr>
                      <a:endParaRPr sz="1200" dirty="0">
                        <a:solidFill>
                          <a:srgbClr val="000000"/>
                        </a:solidFill>
                      </a:endParaRPr>
                    </a:p>
                  </a:txBody>
                  <a:tcPr marL="91450" marR="91450" marT="45725" marB="45725">
                    <a:solidFill>
                      <a:schemeClr val="accent6">
                        <a:lumMod val="20000"/>
                        <a:lumOff val="80000"/>
                      </a:schemeClr>
                    </a:solidFill>
                  </a:tcPr>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endParaRPr sz="1200" dirty="0">
                        <a:solidFill>
                          <a:srgbClr val="000000"/>
                        </a:solidFill>
                        <a:latin typeface="Georgia" panose="02040502050405020303" pitchFamily="18" charset="0"/>
                      </a:endParaRPr>
                    </a:p>
                  </a:txBody>
                  <a:tcPr marL="91450" marR="91450" marT="45725" marB="45725">
                    <a:solidFill>
                      <a:schemeClr val="accent6">
                        <a:lumMod val="20000"/>
                        <a:lumOff val="80000"/>
                      </a:schemeClr>
                    </a:solidFill>
                  </a:tcPr>
                </a:tc>
                <a:tc>
                  <a:txBody>
                    <a:bodyPr/>
                    <a:lstStyle/>
                    <a:p>
                      <a:pPr marL="0" marR="0" lvl="0" indent="0" algn="l" rtl="0">
                        <a:spcBef>
                          <a:spcPts val="0"/>
                        </a:spcBef>
                        <a:spcAft>
                          <a:spcPts val="0"/>
                        </a:spcAft>
                        <a:buNone/>
                      </a:pPr>
                      <a:endParaRPr sz="1200" dirty="0">
                        <a:solidFill>
                          <a:srgbClr val="000000"/>
                        </a:solidFill>
                      </a:endParaRPr>
                    </a:p>
                  </a:txBody>
                  <a:tcPr marL="91450" marR="91450" marT="45725" marB="45725">
                    <a:solidFill>
                      <a:schemeClr val="accent6">
                        <a:lumMod val="20000"/>
                        <a:lumOff val="80000"/>
                      </a:schemeClr>
                    </a:solidFill>
                  </a:tcPr>
                </a:tc>
                <a:tc>
                  <a:txBody>
                    <a:bodyPr/>
                    <a:lstStyle/>
                    <a:p>
                      <a:pPr marL="0" marR="0" lvl="0" indent="0" algn="l" rtl="0">
                        <a:spcBef>
                          <a:spcPts val="0"/>
                        </a:spcBef>
                        <a:spcAft>
                          <a:spcPts val="0"/>
                        </a:spcAft>
                        <a:buNone/>
                      </a:pPr>
                      <a:endParaRPr sz="1200" dirty="0">
                        <a:solidFill>
                          <a:srgbClr val="000000"/>
                        </a:solidFill>
                      </a:endParaRPr>
                    </a:p>
                  </a:txBody>
                  <a:tcPr marL="91450" marR="91450" marT="45725" marB="45725">
                    <a:solidFill>
                      <a:schemeClr val="accent6">
                        <a:lumMod val="20000"/>
                        <a:lumOff val="80000"/>
                      </a:schemeClr>
                    </a:solidFill>
                  </a:tcPr>
                </a:tc>
                <a:tc>
                  <a:txBody>
                    <a:bodyPr/>
                    <a:lstStyle/>
                    <a:p>
                      <a:pPr marL="0" marR="0" lvl="0" indent="0" algn="l" rtl="0">
                        <a:spcBef>
                          <a:spcPts val="0"/>
                        </a:spcBef>
                        <a:spcAft>
                          <a:spcPts val="0"/>
                        </a:spcAft>
                        <a:buNone/>
                      </a:pPr>
                      <a:endParaRPr sz="1200" dirty="0">
                        <a:solidFill>
                          <a:srgbClr val="000000"/>
                        </a:solidFill>
                      </a:endParaRPr>
                    </a:p>
                  </a:txBody>
                  <a:tcPr marL="91450" marR="91450" marT="45725" marB="45725">
                    <a:solidFill>
                      <a:schemeClr val="accent6">
                        <a:lumMod val="20000"/>
                        <a:lumOff val="80000"/>
                      </a:schemeClr>
                    </a:solidFill>
                  </a:tcPr>
                </a:tc>
                <a:tc>
                  <a:txBody>
                    <a:bodyPr/>
                    <a:lstStyle/>
                    <a:p>
                      <a:pPr marL="0" marR="0" lvl="0" indent="0" algn="l" rtl="0">
                        <a:spcBef>
                          <a:spcPts val="0"/>
                        </a:spcBef>
                        <a:spcAft>
                          <a:spcPts val="0"/>
                        </a:spcAft>
                        <a:buNone/>
                      </a:pPr>
                      <a:endParaRPr sz="1200" dirty="0">
                        <a:solidFill>
                          <a:srgbClr val="000000"/>
                        </a:solidFill>
                      </a:endParaRPr>
                    </a:p>
                  </a:txBody>
                  <a:tcPr marL="91450" marR="91450" marT="45725" marB="45725">
                    <a:solidFill>
                      <a:schemeClr val="accent6">
                        <a:lumMod val="20000"/>
                        <a:lumOff val="80000"/>
                      </a:schemeClr>
                    </a:solidFill>
                  </a:tcPr>
                </a:tc>
                <a:extLst>
                  <a:ext uri="{0D108BD9-81ED-4DB2-BD59-A6C34878D82A}">
                    <a16:rowId xmlns:a16="http://schemas.microsoft.com/office/drawing/2014/main" val="10004"/>
                  </a:ext>
                </a:extLst>
              </a:tr>
              <a:tr h="37085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sz="1200" dirty="0">
                        <a:latin typeface="Georgia" panose="02040502050405020303" pitchFamily="18" charset="0"/>
                      </a:endParaRPr>
                    </a:p>
                  </a:txBody>
                  <a:tcPr marL="91450" marR="91450" marT="45725" marB="45725">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sz="1200" dirty="0"/>
                    </a:p>
                  </a:txBody>
                  <a:tcPr marL="91450" marR="91450" marT="45725" marB="45725">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sz="1200" dirty="0"/>
                    </a:p>
                  </a:txBody>
                  <a:tcPr marL="91450" marR="91450" marT="45725" marB="45725">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sz="1200" dirty="0"/>
                    </a:p>
                  </a:txBody>
                  <a:tcPr marL="91450" marR="91450" marT="45725" marB="45725">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sz="1200" dirty="0"/>
                    </a:p>
                  </a:txBody>
                  <a:tcPr marL="91450" marR="91450" marT="45725" marB="45725">
                    <a:solidFill>
                      <a:schemeClr val="accent6">
                        <a:lumMod val="20000"/>
                        <a:lumOff val="80000"/>
                      </a:schemeClr>
                    </a:solidFill>
                  </a:tcPr>
                </a:tc>
                <a:extLst>
                  <a:ext uri="{0D108BD9-81ED-4DB2-BD59-A6C34878D82A}">
                    <a16:rowId xmlns:a16="http://schemas.microsoft.com/office/drawing/2014/main" val="10005"/>
                  </a:ext>
                </a:extLst>
              </a:tr>
              <a:tr h="47870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sz="1200" dirty="0">
                        <a:latin typeface="Georgia" panose="02040502050405020303" pitchFamily="18" charset="0"/>
                      </a:endParaRPr>
                    </a:p>
                  </a:txBody>
                  <a:tcPr marL="91450" marR="91450" marT="45725" marB="45725">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sz="1200" dirty="0"/>
                    </a:p>
                  </a:txBody>
                  <a:tcPr marL="91450" marR="91450" marT="45725" marB="45725">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sz="1200" dirty="0"/>
                    </a:p>
                  </a:txBody>
                  <a:tcPr marL="91450" marR="91450" marT="45725" marB="45725">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sz="1200" dirty="0"/>
                    </a:p>
                  </a:txBody>
                  <a:tcPr marL="91450" marR="91450" marT="45725" marB="45725">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sz="1200" dirty="0"/>
                    </a:p>
                  </a:txBody>
                  <a:tcPr marL="91450" marR="91450" marT="45725" marB="45725">
                    <a:solidFill>
                      <a:schemeClr val="accent6">
                        <a:lumMod val="20000"/>
                        <a:lumOff val="80000"/>
                      </a:schemeClr>
                    </a:solidFill>
                  </a:tcPr>
                </a:tc>
                <a:extLst>
                  <a:ext uri="{0D108BD9-81ED-4DB2-BD59-A6C34878D82A}">
                    <a16:rowId xmlns:a16="http://schemas.microsoft.com/office/drawing/2014/main" val="886688550"/>
                  </a:ext>
                </a:extLst>
              </a:tr>
            </a:tbl>
          </a:graphicData>
        </a:graphic>
      </p:graphicFrame>
    </p:spTree>
    <p:extLst>
      <p:ext uri="{BB962C8B-B14F-4D97-AF65-F5344CB8AC3E}">
        <p14:creationId xmlns:p14="http://schemas.microsoft.com/office/powerpoint/2010/main" val="4231064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398">
          <a:extLst>
            <a:ext uri="{FF2B5EF4-FFF2-40B4-BE49-F238E27FC236}">
              <a16:creationId xmlns:a16="http://schemas.microsoft.com/office/drawing/2014/main" id="{877FD9E7-335E-4647-4E0A-6A38C8E99BAD}"/>
            </a:ext>
          </a:extLst>
        </p:cNvPr>
        <p:cNvGrpSpPr/>
        <p:nvPr/>
      </p:nvGrpSpPr>
      <p:grpSpPr>
        <a:xfrm>
          <a:off x="0" y="0"/>
          <a:ext cx="0" cy="0"/>
          <a:chOff x="0" y="0"/>
          <a:chExt cx="0" cy="0"/>
        </a:xfrm>
      </p:grpSpPr>
      <p:sp>
        <p:nvSpPr>
          <p:cNvPr id="399" name="Google Shape;399;p20">
            <a:extLst>
              <a:ext uri="{FF2B5EF4-FFF2-40B4-BE49-F238E27FC236}">
                <a16:creationId xmlns:a16="http://schemas.microsoft.com/office/drawing/2014/main" id="{50A731EC-77F7-F2DA-A49A-58F5783057FA}"/>
              </a:ext>
            </a:extLst>
          </p:cNvPr>
          <p:cNvSpPr txBox="1">
            <a:spLocks noGrp="1"/>
          </p:cNvSpPr>
          <p:nvPr>
            <p:ph type="title"/>
          </p:nvPr>
        </p:nvSpPr>
        <p:spPr>
          <a:xfrm>
            <a:off x="680141" y="1823488"/>
            <a:ext cx="5024468" cy="43722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dk1"/>
              </a:buClr>
              <a:buSzPts val="5400"/>
              <a:buFont typeface="Arial"/>
              <a:buNone/>
            </a:pPr>
            <a:r>
              <a:rPr lang="en-GB" dirty="0">
                <a:latin typeface="Georgia" panose="02040502050405020303" pitchFamily="18" charset="0"/>
              </a:rPr>
              <a:t>Business Summary</a:t>
            </a:r>
            <a:endParaRPr dirty="0">
              <a:latin typeface="Georgia" panose="02040502050405020303" pitchFamily="18" charset="0"/>
            </a:endParaRPr>
          </a:p>
        </p:txBody>
      </p:sp>
      <p:sp>
        <p:nvSpPr>
          <p:cNvPr id="400" name="Google Shape;400;p20">
            <a:extLst>
              <a:ext uri="{FF2B5EF4-FFF2-40B4-BE49-F238E27FC236}">
                <a16:creationId xmlns:a16="http://schemas.microsoft.com/office/drawing/2014/main" id="{DEF00938-866E-CE35-B4C2-86C052143764}"/>
              </a:ext>
            </a:extLst>
          </p:cNvPr>
          <p:cNvSpPr txBox="1">
            <a:spLocks noGrp="1"/>
          </p:cNvSpPr>
          <p:nvPr>
            <p:ph type="body" idx="1"/>
          </p:nvPr>
        </p:nvSpPr>
        <p:spPr>
          <a:xfrm>
            <a:off x="5841088" y="1823488"/>
            <a:ext cx="5712544" cy="4372200"/>
          </a:xfrm>
          <a:prstGeom prst="rect">
            <a:avLst/>
          </a:prstGeom>
          <a:noFill/>
          <a:ln>
            <a:noFill/>
          </a:ln>
        </p:spPr>
        <p:txBody>
          <a:bodyPr spcFirstLastPara="1" wrap="square" lIns="0" tIns="0" rIns="0" bIns="0" anchor="t" anchorCtr="0">
            <a:noAutofit/>
          </a:bodyPr>
          <a:lstStyle/>
          <a:p>
            <a:pPr marL="0" lvl="0" indent="0" algn="r" rtl="0">
              <a:lnSpc>
                <a:spcPct val="134595"/>
              </a:lnSpc>
              <a:spcBef>
                <a:spcPts val="0"/>
              </a:spcBef>
              <a:spcAft>
                <a:spcPts val="0"/>
              </a:spcAft>
              <a:buSzPts val="32100"/>
              <a:buFont typeface="Arial"/>
              <a:buNone/>
            </a:pPr>
            <a:r>
              <a:rPr lang="en-GB" dirty="0">
                <a:solidFill>
                  <a:srgbClr val="FFC000"/>
                </a:solidFill>
                <a:latin typeface="Georgia" panose="02040502050405020303" pitchFamily="18" charset="0"/>
              </a:rPr>
              <a:t>2</a:t>
            </a:r>
            <a:endParaRPr dirty="0">
              <a:solidFill>
                <a:srgbClr val="FFC000"/>
              </a:solidFill>
              <a:latin typeface="Georgia" panose="02040502050405020303" pitchFamily="18" charset="0"/>
            </a:endParaRPr>
          </a:p>
        </p:txBody>
      </p:sp>
      <p:sp>
        <p:nvSpPr>
          <p:cNvPr id="401" name="Google Shape;401;p20">
            <a:extLst>
              <a:ext uri="{FF2B5EF4-FFF2-40B4-BE49-F238E27FC236}">
                <a16:creationId xmlns:a16="http://schemas.microsoft.com/office/drawing/2014/main" id="{07B8BE8B-F5FD-06D4-480C-938DAB60CCA3}"/>
              </a:ext>
            </a:extLst>
          </p:cNvPr>
          <p:cNvSpPr txBox="1">
            <a:spLocks noGrp="1"/>
          </p:cNvSpPr>
          <p:nvPr>
            <p:ph type="sldNum" idx="12"/>
          </p:nvPr>
        </p:nvSpPr>
        <p:spPr>
          <a:xfrm>
            <a:off x="11211873" y="6654089"/>
            <a:ext cx="645169" cy="14116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GB" dirty="0"/>
              <a:t>- </a:t>
            </a:r>
            <a:fld id="{00000000-1234-1234-1234-123412341234}" type="slidenum">
              <a:rPr lang="en-GB"/>
              <a:t>5</a:t>
            </a:fld>
            <a:r>
              <a:rPr lang="en-GB" dirty="0"/>
              <a:t> -</a:t>
            </a:r>
            <a:endParaRPr dirty="0"/>
          </a:p>
        </p:txBody>
      </p:sp>
      <p:sp>
        <p:nvSpPr>
          <p:cNvPr id="5" name="Rectangle 4">
            <a:extLst>
              <a:ext uri="{FF2B5EF4-FFF2-40B4-BE49-F238E27FC236}">
                <a16:creationId xmlns:a16="http://schemas.microsoft.com/office/drawing/2014/main" id="{2D217755-DF54-8BC4-C7D6-9F607A6518CA}"/>
              </a:ext>
            </a:extLst>
          </p:cNvPr>
          <p:cNvSpPr/>
          <p:nvPr/>
        </p:nvSpPr>
        <p:spPr>
          <a:xfrm>
            <a:off x="275208" y="6654089"/>
            <a:ext cx="1109709" cy="1411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 name="Picture 2">
            <a:extLst>
              <a:ext uri="{FF2B5EF4-FFF2-40B4-BE49-F238E27FC236}">
                <a16:creationId xmlns:a16="http://schemas.microsoft.com/office/drawing/2014/main" id="{997A0B89-B42B-C2CA-233F-B0013C14F53D}"/>
              </a:ext>
            </a:extLst>
          </p:cNvPr>
          <p:cNvPicPr>
            <a:picLocks noChangeAspect="1"/>
          </p:cNvPicPr>
          <p:nvPr/>
        </p:nvPicPr>
        <p:blipFill>
          <a:blip r:embed="rId3"/>
          <a:stretch>
            <a:fillRect/>
          </a:stretch>
        </p:blipFill>
        <p:spPr>
          <a:xfrm>
            <a:off x="153064" y="160359"/>
            <a:ext cx="1054154" cy="901746"/>
          </a:xfrm>
          <a:prstGeom prst="rect">
            <a:avLst/>
          </a:prstGeom>
        </p:spPr>
      </p:pic>
    </p:spTree>
    <p:extLst>
      <p:ext uri="{BB962C8B-B14F-4D97-AF65-F5344CB8AC3E}">
        <p14:creationId xmlns:p14="http://schemas.microsoft.com/office/powerpoint/2010/main" val="3865883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50FF4-EEA3-4117-87DE-F82C00541AD9}"/>
              </a:ext>
            </a:extLst>
          </p:cNvPr>
          <p:cNvSpPr>
            <a:spLocks noGrp="1"/>
          </p:cNvSpPr>
          <p:nvPr>
            <p:ph type="title"/>
          </p:nvPr>
        </p:nvSpPr>
        <p:spPr/>
        <p:txBody>
          <a:bodyPr/>
          <a:lstStyle/>
          <a:p>
            <a:r>
              <a:rPr lang="en-GB" sz="2200" b="0" i="0" u="none" strike="noStrike" dirty="0">
                <a:solidFill>
                  <a:srgbClr val="FFC000"/>
                </a:solidFill>
                <a:effectLst/>
                <a:latin typeface="Georgia" panose="02040502050405020303" pitchFamily="18" charset="0"/>
              </a:rPr>
              <a:t>The ‘Business Pitch’</a:t>
            </a:r>
            <a:endParaRPr lang="en-GB" sz="2200" dirty="0">
              <a:solidFill>
                <a:srgbClr val="FFC000"/>
              </a:solidFill>
              <a:latin typeface="Georgia" panose="02040502050405020303" pitchFamily="18" charset="0"/>
            </a:endParaRPr>
          </a:p>
        </p:txBody>
      </p:sp>
      <p:sp>
        <p:nvSpPr>
          <p:cNvPr id="3" name="Text Placeholder 2">
            <a:extLst>
              <a:ext uri="{FF2B5EF4-FFF2-40B4-BE49-F238E27FC236}">
                <a16:creationId xmlns:a16="http://schemas.microsoft.com/office/drawing/2014/main" id="{DBD74144-0D64-4BEF-A2C1-CEC66CD7204D}"/>
              </a:ext>
            </a:extLst>
          </p:cNvPr>
          <p:cNvSpPr>
            <a:spLocks noGrp="1"/>
          </p:cNvSpPr>
          <p:nvPr>
            <p:ph type="body" idx="1"/>
          </p:nvPr>
        </p:nvSpPr>
        <p:spPr>
          <a:xfrm>
            <a:off x="5871384" y="1661997"/>
            <a:ext cx="5985656" cy="4806039"/>
          </a:xfrm>
          <a:solidFill>
            <a:schemeClr val="accent6">
              <a:lumMod val="20000"/>
              <a:lumOff val="80000"/>
            </a:schemeClr>
          </a:solidFill>
          <a:ln>
            <a:solidFill>
              <a:srgbClr val="FFC000"/>
            </a:solidFill>
          </a:ln>
        </p:spPr>
        <p:txBody>
          <a:bodyPr/>
          <a:lstStyle/>
          <a:p>
            <a:pPr marL="742950" lvl="1" indent="-285750">
              <a:buClr>
                <a:srgbClr val="FFC000"/>
              </a:buClr>
              <a:buSzPts val="1500"/>
              <a:buFont typeface="Arial" panose="020B0604020202020204" pitchFamily="34" charset="0"/>
              <a:buChar char="•"/>
            </a:pPr>
            <a:r>
              <a:rPr lang="en-GB" sz="1400" dirty="0">
                <a:latin typeface="Georgia" panose="02040502050405020303" pitchFamily="18" charset="0"/>
              </a:rPr>
              <a:t>What are the main goals of your proposed business initiative? </a:t>
            </a:r>
            <a:endParaRPr lang="en-GB" dirty="0">
              <a:latin typeface="Georgia" panose="02040502050405020303" pitchFamily="18" charset="0"/>
            </a:endParaRPr>
          </a:p>
        </p:txBody>
      </p:sp>
      <p:sp>
        <p:nvSpPr>
          <p:cNvPr id="4" name="Text Placeholder 3">
            <a:extLst>
              <a:ext uri="{FF2B5EF4-FFF2-40B4-BE49-F238E27FC236}">
                <a16:creationId xmlns:a16="http://schemas.microsoft.com/office/drawing/2014/main" id="{57EFE5FF-46EE-4943-8411-7D135CDC5484}"/>
              </a:ext>
            </a:extLst>
          </p:cNvPr>
          <p:cNvSpPr>
            <a:spLocks noGrp="1"/>
          </p:cNvSpPr>
          <p:nvPr>
            <p:ph type="body" idx="2"/>
          </p:nvPr>
        </p:nvSpPr>
        <p:spPr>
          <a:xfrm>
            <a:off x="334802" y="1678150"/>
            <a:ext cx="5859169" cy="4806039"/>
          </a:xfrm>
          <a:solidFill>
            <a:schemeClr val="accent6">
              <a:lumMod val="20000"/>
              <a:lumOff val="80000"/>
            </a:schemeClr>
          </a:solidFill>
          <a:ln>
            <a:solidFill>
              <a:srgbClr val="FFC000"/>
            </a:solidFill>
          </a:ln>
        </p:spPr>
        <p:txBody>
          <a:bodyPr/>
          <a:lstStyle/>
          <a:p>
            <a:pPr marL="177824" indent="-177824">
              <a:buClr>
                <a:srgbClr val="FFC000"/>
              </a:buClr>
              <a:buSzPts val="1500"/>
            </a:pPr>
            <a:r>
              <a:rPr lang="en-GB" sz="1400" dirty="0">
                <a:latin typeface="Georgia" panose="02040502050405020303" pitchFamily="18" charset="0"/>
              </a:rPr>
              <a:t>Describe details of your proposed service or product offering?</a:t>
            </a:r>
          </a:p>
          <a:p>
            <a:pPr marL="177824" indent="-177824">
              <a:buClr>
                <a:srgbClr val="FFC000"/>
              </a:buClr>
              <a:buSzPts val="1500"/>
            </a:pPr>
            <a:endParaRPr lang="en-GB" sz="1400" dirty="0">
              <a:latin typeface="Georgia" panose="02040502050405020303" pitchFamily="18" charset="0"/>
            </a:endParaRPr>
          </a:p>
          <a:p>
            <a:pPr marL="177824" indent="-177824">
              <a:buClr>
                <a:srgbClr val="FFC000"/>
              </a:buClr>
              <a:buSzPts val="1500"/>
            </a:pPr>
            <a:endParaRPr lang="en-GB" sz="1400" dirty="0">
              <a:latin typeface="Georgia" panose="02040502050405020303" pitchFamily="18" charset="0"/>
            </a:endParaRPr>
          </a:p>
          <a:p>
            <a:pPr marL="177824" indent="-177824">
              <a:buClr>
                <a:srgbClr val="FFC000"/>
              </a:buClr>
              <a:buSzPts val="1500"/>
            </a:pPr>
            <a:endParaRPr lang="en-GB" sz="1400" dirty="0">
              <a:latin typeface="Georgia" panose="02040502050405020303" pitchFamily="18" charset="0"/>
            </a:endParaRPr>
          </a:p>
          <a:p>
            <a:pPr marL="177824" indent="-177824">
              <a:buClr>
                <a:srgbClr val="FFC000"/>
              </a:buClr>
              <a:buSzPts val="1500"/>
            </a:pPr>
            <a:endParaRPr lang="en-GB" sz="1400" dirty="0">
              <a:latin typeface="Georgia" panose="02040502050405020303" pitchFamily="18" charset="0"/>
            </a:endParaRPr>
          </a:p>
          <a:p>
            <a:pPr marL="177824" indent="-177824">
              <a:buClr>
                <a:srgbClr val="FFC000"/>
              </a:buClr>
              <a:buSzPts val="1500"/>
            </a:pPr>
            <a:endParaRPr lang="en-GB" sz="1400" dirty="0">
              <a:latin typeface="Georgia" panose="02040502050405020303" pitchFamily="18" charset="0"/>
            </a:endParaRPr>
          </a:p>
          <a:p>
            <a:pPr marL="177824" indent="-177824">
              <a:buClr>
                <a:srgbClr val="FFC000"/>
              </a:buClr>
              <a:buSzPts val="1500"/>
            </a:pPr>
            <a:endParaRPr lang="en-GB" sz="1400" dirty="0">
              <a:latin typeface="Georgia" panose="02040502050405020303" pitchFamily="18" charset="0"/>
            </a:endParaRPr>
          </a:p>
          <a:p>
            <a:pPr marL="177824" indent="-177824">
              <a:buClr>
                <a:srgbClr val="FFC000"/>
              </a:buClr>
              <a:buSzPts val="1500"/>
            </a:pPr>
            <a:endParaRPr lang="en-GB" sz="1400" dirty="0">
              <a:latin typeface="Georgia" panose="02040502050405020303" pitchFamily="18" charset="0"/>
            </a:endParaRPr>
          </a:p>
          <a:p>
            <a:pPr marL="177824" indent="-177824">
              <a:buClr>
                <a:srgbClr val="FFC000"/>
              </a:buClr>
              <a:buSzPts val="1500"/>
            </a:pPr>
            <a:endParaRPr lang="en-GB" sz="1400" dirty="0">
              <a:latin typeface="Georgia" panose="02040502050405020303" pitchFamily="18" charset="0"/>
            </a:endParaRPr>
          </a:p>
          <a:p>
            <a:pPr marL="177824" indent="-177824">
              <a:buClr>
                <a:srgbClr val="FFC000"/>
              </a:buClr>
              <a:buSzPts val="1500"/>
            </a:pPr>
            <a:endParaRPr lang="en-GB" sz="1400" dirty="0">
              <a:latin typeface="Georgia" panose="02040502050405020303" pitchFamily="18" charset="0"/>
            </a:endParaRPr>
          </a:p>
          <a:p>
            <a:pPr marL="177824" indent="-177824">
              <a:buClr>
                <a:srgbClr val="FFC000"/>
              </a:buClr>
              <a:buSzPts val="1500"/>
            </a:pPr>
            <a:endParaRPr lang="en-GB" sz="1400" dirty="0">
              <a:latin typeface="Georgia" panose="02040502050405020303" pitchFamily="18" charset="0"/>
            </a:endParaRPr>
          </a:p>
          <a:p>
            <a:pPr marL="177824" indent="-177824">
              <a:buClr>
                <a:srgbClr val="FFC000"/>
              </a:buClr>
              <a:buSzPts val="1500"/>
            </a:pPr>
            <a:r>
              <a:rPr lang="en-GB" sz="1400" dirty="0">
                <a:latin typeface="Georgia" panose="02040502050405020303" pitchFamily="18" charset="0"/>
              </a:rPr>
              <a:t>What problem or issue does proposed business service or product address? How? </a:t>
            </a:r>
            <a:br>
              <a:rPr lang="en-GB" sz="1400" dirty="0">
                <a:latin typeface="Georgia" panose="02040502050405020303" pitchFamily="18" charset="0"/>
              </a:rPr>
            </a:br>
            <a:endParaRPr lang="en-GB" sz="1400" dirty="0">
              <a:latin typeface="Georgia" panose="02040502050405020303" pitchFamily="18" charset="0"/>
            </a:endParaRPr>
          </a:p>
        </p:txBody>
      </p:sp>
      <p:sp>
        <p:nvSpPr>
          <p:cNvPr id="5" name="Slide Number Placeholder 4">
            <a:extLst>
              <a:ext uri="{FF2B5EF4-FFF2-40B4-BE49-F238E27FC236}">
                <a16:creationId xmlns:a16="http://schemas.microsoft.com/office/drawing/2014/main" id="{5D7B3717-885B-4A32-8EB3-7926B775BFF2}"/>
              </a:ext>
            </a:extLst>
          </p:cNvPr>
          <p:cNvSpPr>
            <a:spLocks noGrp="1"/>
          </p:cNvSpPr>
          <p:nvPr>
            <p:ph type="sldNum" idx="12"/>
          </p:nvPr>
        </p:nvSpPr>
        <p:spPr/>
        <p:txBody>
          <a:bodyPr/>
          <a:lstStyle/>
          <a:p>
            <a:pPr marL="0" lvl="0" indent="0" algn="r" rtl="0">
              <a:spcBef>
                <a:spcPts val="0"/>
              </a:spcBef>
              <a:spcAft>
                <a:spcPts val="0"/>
              </a:spcAft>
              <a:buNone/>
            </a:pPr>
            <a:r>
              <a:rPr lang="en-GB"/>
              <a:t>- </a:t>
            </a:r>
            <a:fld id="{00000000-1234-1234-1234-123412341234}" type="slidenum">
              <a:rPr lang="en-GB" smtClean="0"/>
              <a:t>6</a:t>
            </a:fld>
            <a:r>
              <a:rPr lang="en-GB"/>
              <a:t> -</a:t>
            </a:r>
            <a:endParaRPr sz="800" dirty="0"/>
          </a:p>
        </p:txBody>
      </p:sp>
      <p:sp>
        <p:nvSpPr>
          <p:cNvPr id="6" name="TextBox 5">
            <a:extLst>
              <a:ext uri="{FF2B5EF4-FFF2-40B4-BE49-F238E27FC236}">
                <a16:creationId xmlns:a16="http://schemas.microsoft.com/office/drawing/2014/main" id="{78E58AFD-B755-D6B2-9304-4030CF25B272}"/>
              </a:ext>
            </a:extLst>
          </p:cNvPr>
          <p:cNvSpPr txBox="1"/>
          <p:nvPr/>
        </p:nvSpPr>
        <p:spPr>
          <a:xfrm>
            <a:off x="334802" y="707890"/>
            <a:ext cx="11522240" cy="954107"/>
          </a:xfrm>
          <a:prstGeom prst="rect">
            <a:avLst/>
          </a:prstGeom>
          <a:solidFill>
            <a:schemeClr val="accent6">
              <a:lumMod val="60000"/>
              <a:lumOff val="40000"/>
            </a:schemeClr>
          </a:solidFill>
          <a:ln>
            <a:solidFill>
              <a:srgbClr val="FFC000"/>
            </a:solidFill>
          </a:ln>
        </p:spPr>
        <p:txBody>
          <a:bodyPr wrap="square" rtlCol="0">
            <a:spAutoFit/>
          </a:bodyPr>
          <a:lstStyle/>
          <a:p>
            <a:r>
              <a:rPr lang="en-AU" b="1" dirty="0">
                <a:latin typeface="Georgia" panose="02040502050405020303" pitchFamily="18" charset="0"/>
              </a:rPr>
              <a:t>Business Summary:</a:t>
            </a:r>
          </a:p>
          <a:p>
            <a:r>
              <a:rPr lang="en-AU" i="1" dirty="0">
                <a:latin typeface="Georgia" panose="02040502050405020303" pitchFamily="18" charset="0"/>
              </a:rPr>
              <a:t>Describe your proposed business in 50 words or less</a:t>
            </a:r>
            <a:r>
              <a:rPr lang="en-AU" dirty="0"/>
              <a:t>.</a:t>
            </a:r>
          </a:p>
          <a:p>
            <a:endParaRPr lang="en-AU" dirty="0"/>
          </a:p>
          <a:p>
            <a:endParaRPr lang="en-AU" dirty="0"/>
          </a:p>
        </p:txBody>
      </p:sp>
    </p:spTree>
    <p:extLst>
      <p:ext uri="{BB962C8B-B14F-4D97-AF65-F5344CB8AC3E}">
        <p14:creationId xmlns:p14="http://schemas.microsoft.com/office/powerpoint/2010/main" val="3824219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416"/>
        <p:cNvGrpSpPr/>
        <p:nvPr/>
      </p:nvGrpSpPr>
      <p:grpSpPr>
        <a:xfrm>
          <a:off x="0" y="0"/>
          <a:ext cx="0" cy="0"/>
          <a:chOff x="0" y="0"/>
          <a:chExt cx="0" cy="0"/>
        </a:xfrm>
      </p:grpSpPr>
      <p:sp>
        <p:nvSpPr>
          <p:cNvPr id="417" name="Google Shape;417;p22"/>
          <p:cNvSpPr txBox="1">
            <a:spLocks noGrp="1"/>
          </p:cNvSpPr>
          <p:nvPr>
            <p:ph type="body" idx="1"/>
          </p:nvPr>
        </p:nvSpPr>
        <p:spPr>
          <a:xfrm>
            <a:off x="334961" y="1393200"/>
            <a:ext cx="5316923" cy="5079318"/>
          </a:xfrm>
          <a:prstGeom prst="rect">
            <a:avLst/>
          </a:prstGeom>
          <a:solidFill>
            <a:schemeClr val="accent6">
              <a:alpha val="96000"/>
            </a:schemeClr>
          </a:solidFill>
          <a:ln>
            <a:solidFill>
              <a:srgbClr val="FFC000"/>
            </a:solidFill>
          </a:ln>
        </p:spPr>
        <p:txBody>
          <a:bodyPr spcFirstLastPara="1" wrap="square" lIns="0" tIns="0" rIns="0" bIns="0" anchor="t" anchorCtr="0">
            <a:noAutofit/>
          </a:bodyPr>
          <a:lstStyle/>
          <a:p>
            <a:pPr marL="133350" indent="0">
              <a:buNone/>
            </a:pPr>
            <a:endParaRPr lang="en-GB" sz="2000" i="1" dirty="0">
              <a:solidFill>
                <a:schemeClr val="tx1">
                  <a:lumMod val="50000"/>
                  <a:lumOff val="50000"/>
                </a:schemeClr>
              </a:solidFill>
              <a:latin typeface="Georgia" panose="02040502050405020303" pitchFamily="18" charset="0"/>
            </a:endParaRPr>
          </a:p>
          <a:p>
            <a:pPr marL="133350" indent="0">
              <a:buNone/>
            </a:pPr>
            <a:endParaRPr lang="en-GB" sz="2000" i="1" dirty="0">
              <a:solidFill>
                <a:schemeClr val="tx1">
                  <a:lumMod val="50000"/>
                  <a:lumOff val="50000"/>
                </a:schemeClr>
              </a:solidFill>
              <a:latin typeface="Georgia" panose="02040502050405020303" pitchFamily="18" charset="0"/>
            </a:endParaRPr>
          </a:p>
          <a:p>
            <a:pPr marL="133350" indent="0">
              <a:buNone/>
            </a:pPr>
            <a:endParaRPr lang="en-GB" sz="2000" i="1" dirty="0">
              <a:solidFill>
                <a:schemeClr val="tx1">
                  <a:lumMod val="50000"/>
                  <a:lumOff val="50000"/>
                </a:schemeClr>
              </a:solidFill>
              <a:latin typeface="Georgia" panose="02040502050405020303" pitchFamily="18" charset="0"/>
            </a:endParaRPr>
          </a:p>
          <a:p>
            <a:pPr marL="133350" indent="0">
              <a:buNone/>
            </a:pPr>
            <a:endParaRPr lang="en-GB" sz="2000" i="1" dirty="0">
              <a:solidFill>
                <a:schemeClr val="tx1">
                  <a:lumMod val="50000"/>
                  <a:lumOff val="50000"/>
                </a:schemeClr>
              </a:solidFill>
              <a:latin typeface="Georgia" panose="02040502050405020303" pitchFamily="18" charset="0"/>
            </a:endParaRPr>
          </a:p>
          <a:p>
            <a:pPr marL="133350" indent="0">
              <a:buNone/>
            </a:pPr>
            <a:endParaRPr lang="en-GB" sz="2000" i="1" dirty="0">
              <a:solidFill>
                <a:schemeClr val="tx1">
                  <a:lumMod val="50000"/>
                  <a:lumOff val="50000"/>
                </a:schemeClr>
              </a:solidFill>
              <a:latin typeface="Georgia" panose="02040502050405020303" pitchFamily="18" charset="0"/>
            </a:endParaRPr>
          </a:p>
          <a:p>
            <a:pPr marL="133350" indent="0">
              <a:buNone/>
            </a:pPr>
            <a:endParaRPr lang="en-GB" sz="2000" i="1" dirty="0">
              <a:solidFill>
                <a:schemeClr val="tx1">
                  <a:lumMod val="50000"/>
                  <a:lumOff val="50000"/>
                </a:schemeClr>
              </a:solidFill>
              <a:latin typeface="Georgia" panose="02040502050405020303" pitchFamily="18" charset="0"/>
            </a:endParaRPr>
          </a:p>
          <a:p>
            <a:pPr marL="133350" indent="0">
              <a:buNone/>
            </a:pPr>
            <a:endParaRPr lang="en-GB" sz="2000" i="1" dirty="0">
              <a:solidFill>
                <a:schemeClr val="tx1">
                  <a:lumMod val="50000"/>
                  <a:lumOff val="50000"/>
                </a:schemeClr>
              </a:solidFill>
              <a:latin typeface="Georgia" panose="02040502050405020303" pitchFamily="18" charset="0"/>
            </a:endParaRPr>
          </a:p>
          <a:p>
            <a:pPr marL="133350" indent="0" algn="ctr">
              <a:buNone/>
            </a:pPr>
            <a:r>
              <a:rPr lang="en-GB" sz="2000" i="1" dirty="0">
                <a:solidFill>
                  <a:schemeClr val="tx1">
                    <a:lumMod val="50000"/>
                    <a:lumOff val="50000"/>
                  </a:schemeClr>
                </a:solidFill>
                <a:latin typeface="Georgia" panose="02040502050405020303" pitchFamily="18" charset="0"/>
              </a:rPr>
              <a:t>Insert business logo here </a:t>
            </a:r>
          </a:p>
          <a:p>
            <a:pPr marL="133350" indent="0" algn="ctr">
              <a:buNone/>
            </a:pPr>
            <a:r>
              <a:rPr lang="en-GB" sz="2000" i="1" dirty="0">
                <a:solidFill>
                  <a:schemeClr val="tx1">
                    <a:lumMod val="50000"/>
                    <a:lumOff val="50000"/>
                  </a:schemeClr>
                </a:solidFill>
                <a:latin typeface="Georgia" panose="02040502050405020303" pitchFamily="18" charset="0"/>
              </a:rPr>
              <a:t>(sketch or draft is acceptable)</a:t>
            </a:r>
          </a:p>
          <a:p>
            <a:pPr marL="133350" lvl="0" indent="0" algn="l" rtl="0">
              <a:lnSpc>
                <a:spcPct val="100000"/>
              </a:lnSpc>
              <a:spcBef>
                <a:spcPts val="0"/>
              </a:spcBef>
              <a:spcAft>
                <a:spcPts val="0"/>
              </a:spcAft>
              <a:buSzPts val="1500"/>
              <a:buNone/>
            </a:pPr>
            <a:endParaRPr lang="en-GB" sz="1400" i="1" dirty="0">
              <a:solidFill>
                <a:srgbClr val="7F7F7F"/>
              </a:solidFill>
            </a:endParaRPr>
          </a:p>
          <a:p>
            <a:pPr marL="133350" lvl="0" indent="0" algn="l" rtl="0">
              <a:lnSpc>
                <a:spcPct val="100000"/>
              </a:lnSpc>
              <a:spcBef>
                <a:spcPts val="0"/>
              </a:spcBef>
              <a:spcAft>
                <a:spcPts val="0"/>
              </a:spcAft>
              <a:buSzPts val="1500"/>
              <a:buNone/>
            </a:pPr>
            <a:endParaRPr lang="en-GB" sz="1400" i="1" dirty="0">
              <a:solidFill>
                <a:srgbClr val="7F7F7F"/>
              </a:solidFill>
            </a:endParaRPr>
          </a:p>
          <a:p>
            <a:pPr marL="133350" lvl="0" indent="0" algn="l" rtl="0">
              <a:lnSpc>
                <a:spcPct val="100000"/>
              </a:lnSpc>
              <a:spcBef>
                <a:spcPts val="0"/>
              </a:spcBef>
              <a:spcAft>
                <a:spcPts val="0"/>
              </a:spcAft>
              <a:buSzPts val="1500"/>
              <a:buNone/>
            </a:pPr>
            <a:endParaRPr lang="en-GB" sz="1400" i="1" dirty="0">
              <a:solidFill>
                <a:srgbClr val="7F7F7F"/>
              </a:solidFill>
            </a:endParaRPr>
          </a:p>
          <a:p>
            <a:pPr marL="133350" lvl="0" indent="0" algn="l" rtl="0">
              <a:lnSpc>
                <a:spcPct val="100000"/>
              </a:lnSpc>
              <a:spcBef>
                <a:spcPts val="0"/>
              </a:spcBef>
              <a:spcAft>
                <a:spcPts val="0"/>
              </a:spcAft>
              <a:buSzPts val="1500"/>
              <a:buNone/>
            </a:pPr>
            <a:endParaRPr lang="en-GB" sz="1400" i="1" dirty="0">
              <a:solidFill>
                <a:srgbClr val="7F7F7F"/>
              </a:solidFill>
            </a:endParaRPr>
          </a:p>
          <a:p>
            <a:pPr marL="177824" marR="0" lvl="0" indent="-177824" algn="l" defTabSz="914400" rtl="0" eaLnBrk="1" fontAlgn="auto" latinLnBrk="0" hangingPunct="1">
              <a:lnSpc>
                <a:spcPct val="100000"/>
              </a:lnSpc>
              <a:spcBef>
                <a:spcPts val="0"/>
              </a:spcBef>
              <a:spcAft>
                <a:spcPts val="0"/>
              </a:spcAft>
              <a:buClr>
                <a:srgbClr val="64A70B"/>
              </a:buClr>
              <a:buSzPts val="1500"/>
              <a:buFont typeface="Arial"/>
              <a:buChar char="•"/>
              <a:tabLst/>
              <a:defRPr/>
            </a:pPr>
            <a:endParaRPr kumimoji="0" lang="en-GB" sz="1400" b="0" i="0" u="none" strike="noStrike" kern="0" cap="none" spc="0" normalizeH="0" baseline="0" noProof="0" dirty="0">
              <a:ln>
                <a:noFill/>
              </a:ln>
              <a:solidFill>
                <a:srgbClr val="000000"/>
              </a:solidFill>
              <a:effectLst/>
              <a:uLnTx/>
              <a:uFillTx/>
              <a:latin typeface="Arial"/>
              <a:ea typeface="Arial"/>
              <a:cs typeface="Arial"/>
              <a:sym typeface="Arial"/>
            </a:endParaRPr>
          </a:p>
          <a:p>
            <a:pPr marL="177824" marR="0" lvl="0" indent="-177824" algn="l" defTabSz="914400" rtl="0" eaLnBrk="1" fontAlgn="auto" latinLnBrk="0" hangingPunct="1">
              <a:lnSpc>
                <a:spcPct val="100000"/>
              </a:lnSpc>
              <a:spcBef>
                <a:spcPts val="0"/>
              </a:spcBef>
              <a:spcAft>
                <a:spcPts val="0"/>
              </a:spcAft>
              <a:buClr>
                <a:srgbClr val="64A70B"/>
              </a:buClr>
              <a:buSzPts val="1500"/>
              <a:buFont typeface="Arial"/>
              <a:buChar char="•"/>
              <a:tabLst/>
              <a:defRPr/>
            </a:pPr>
            <a:endParaRPr lang="en-GB" sz="1100" dirty="0"/>
          </a:p>
          <a:p>
            <a:pPr marL="177824" marR="0" lvl="0" indent="-177824" algn="l" defTabSz="914400" rtl="0" eaLnBrk="1" fontAlgn="auto" latinLnBrk="0" hangingPunct="1">
              <a:lnSpc>
                <a:spcPct val="100000"/>
              </a:lnSpc>
              <a:spcBef>
                <a:spcPts val="0"/>
              </a:spcBef>
              <a:spcAft>
                <a:spcPts val="0"/>
              </a:spcAft>
              <a:buClr>
                <a:srgbClr val="64A70B"/>
              </a:buClr>
              <a:buSzPts val="1500"/>
              <a:buFont typeface="Arial"/>
              <a:buChar char="•"/>
              <a:tabLst/>
              <a:defRPr/>
            </a:pPr>
            <a:endParaRPr kumimoji="0" lang="en-GB" sz="1400" b="0" i="0" u="none" strike="noStrike" kern="0" cap="none" spc="0" normalizeH="0" baseline="0" noProof="0" dirty="0">
              <a:ln>
                <a:noFill/>
              </a:ln>
              <a:solidFill>
                <a:srgbClr val="000000"/>
              </a:solidFill>
              <a:effectLst/>
              <a:uLnTx/>
              <a:uFillTx/>
              <a:latin typeface="Arial"/>
              <a:ea typeface="Arial"/>
              <a:cs typeface="Arial"/>
              <a:sym typeface="Arial"/>
            </a:endParaRPr>
          </a:p>
          <a:p>
            <a:pPr marL="177824" marR="0" lvl="0" indent="-177824" algn="l" defTabSz="914400" rtl="0" eaLnBrk="1" fontAlgn="auto" latinLnBrk="0" hangingPunct="1">
              <a:lnSpc>
                <a:spcPct val="100000"/>
              </a:lnSpc>
              <a:spcBef>
                <a:spcPts val="0"/>
              </a:spcBef>
              <a:spcAft>
                <a:spcPts val="0"/>
              </a:spcAft>
              <a:buClr>
                <a:srgbClr val="64A70B"/>
              </a:buClr>
              <a:buSzPts val="1500"/>
              <a:buFont typeface="Arial"/>
              <a:buChar char="•"/>
              <a:tabLst/>
              <a:defRPr/>
            </a:pPr>
            <a:endParaRPr lang="en-GB" sz="1100" dirty="0"/>
          </a:p>
          <a:p>
            <a:pPr marL="177824" marR="0" lvl="0" indent="-177824" algn="l" defTabSz="914400" rtl="0" eaLnBrk="1" fontAlgn="auto" latinLnBrk="0" hangingPunct="1">
              <a:lnSpc>
                <a:spcPct val="100000"/>
              </a:lnSpc>
              <a:spcBef>
                <a:spcPts val="0"/>
              </a:spcBef>
              <a:spcAft>
                <a:spcPts val="0"/>
              </a:spcAft>
              <a:buClr>
                <a:srgbClr val="64A70B"/>
              </a:buClr>
              <a:buSzPts val="1500"/>
              <a:buFont typeface="Arial"/>
              <a:buChar char="•"/>
              <a:tabLst/>
              <a:defRPr/>
            </a:pPr>
            <a:endParaRPr kumimoji="0" lang="en-GB" sz="1400" b="0" i="0" u="none" strike="noStrike" kern="0" cap="none" spc="0" normalizeH="0" baseline="0" noProof="0" dirty="0">
              <a:ln>
                <a:noFill/>
              </a:ln>
              <a:solidFill>
                <a:srgbClr val="000000"/>
              </a:solidFill>
              <a:effectLst/>
              <a:uLnTx/>
              <a:uFillTx/>
              <a:latin typeface="Arial"/>
              <a:ea typeface="Arial"/>
              <a:cs typeface="Arial"/>
              <a:sym typeface="Arial"/>
            </a:endParaRPr>
          </a:p>
          <a:p>
            <a:pPr marL="177824" marR="0" lvl="0" indent="-177824" algn="l" defTabSz="914400" rtl="0" eaLnBrk="1" fontAlgn="auto" latinLnBrk="0" hangingPunct="1">
              <a:lnSpc>
                <a:spcPct val="100000"/>
              </a:lnSpc>
              <a:spcBef>
                <a:spcPts val="0"/>
              </a:spcBef>
              <a:spcAft>
                <a:spcPts val="0"/>
              </a:spcAft>
              <a:buClr>
                <a:srgbClr val="64A70B"/>
              </a:buClr>
              <a:buSzPts val="1500"/>
              <a:buFont typeface="Arial"/>
              <a:buChar char="•"/>
              <a:tabLst/>
              <a:defRPr/>
            </a:pPr>
            <a:endParaRPr lang="en-GB" sz="1100" dirty="0"/>
          </a:p>
          <a:p>
            <a:pPr marL="177824" marR="0" lvl="0" indent="-177824" algn="l" defTabSz="914400" rtl="0" eaLnBrk="1" fontAlgn="auto" latinLnBrk="0" hangingPunct="1">
              <a:lnSpc>
                <a:spcPct val="100000"/>
              </a:lnSpc>
              <a:spcBef>
                <a:spcPts val="0"/>
              </a:spcBef>
              <a:spcAft>
                <a:spcPts val="0"/>
              </a:spcAft>
              <a:buClr>
                <a:srgbClr val="64A70B"/>
              </a:buClr>
              <a:buSzPts val="1500"/>
              <a:buFont typeface="Arial"/>
              <a:buChar char="•"/>
              <a:tabLst/>
              <a:defRPr/>
            </a:pPr>
            <a:endParaRPr kumimoji="0" lang="en-GB"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indent="0">
              <a:buNone/>
            </a:pPr>
            <a:endParaRPr lang="en-GB" sz="1200" i="1" dirty="0">
              <a:solidFill>
                <a:srgbClr val="7F7F7F"/>
              </a:solidFill>
            </a:endParaRPr>
          </a:p>
          <a:p>
            <a:pPr marL="177824" indent="-177824"/>
            <a:endParaRPr lang="en-GB" i="1" dirty="0">
              <a:solidFill>
                <a:srgbClr val="7F7F7F"/>
              </a:solidFill>
            </a:endParaRPr>
          </a:p>
          <a:p>
            <a:pPr marL="177824" indent="-177824"/>
            <a:endParaRPr lang="en-GB" i="1" dirty="0">
              <a:solidFill>
                <a:srgbClr val="7F7F7F"/>
              </a:solidFill>
            </a:endParaRPr>
          </a:p>
          <a:p>
            <a:pPr marL="177824" indent="-177824"/>
            <a:endParaRPr lang="en-GB" i="1" dirty="0">
              <a:solidFill>
                <a:srgbClr val="7F7F7F"/>
              </a:solidFill>
            </a:endParaRPr>
          </a:p>
          <a:p>
            <a:pPr marL="177824" indent="-177824"/>
            <a:endParaRPr lang="en-GB" i="1" dirty="0">
              <a:solidFill>
                <a:srgbClr val="7F7F7F"/>
              </a:solidFill>
            </a:endParaRPr>
          </a:p>
          <a:p>
            <a:pPr marL="177824" indent="-177824"/>
            <a:endParaRPr lang="en-GB" i="1" dirty="0">
              <a:solidFill>
                <a:srgbClr val="7F7F7F"/>
              </a:solidFill>
            </a:endParaRPr>
          </a:p>
          <a:p>
            <a:pPr marL="177824" indent="-177824"/>
            <a:endParaRPr lang="en-GB" i="1" dirty="0">
              <a:solidFill>
                <a:srgbClr val="7F7F7F"/>
              </a:solidFill>
            </a:endParaRPr>
          </a:p>
          <a:p>
            <a:pPr marL="177824" indent="-177824"/>
            <a:endParaRPr lang="en-GB" i="1" dirty="0">
              <a:solidFill>
                <a:srgbClr val="7F7F7F"/>
              </a:solidFill>
            </a:endParaRPr>
          </a:p>
          <a:p>
            <a:pPr marL="177824" indent="-177824"/>
            <a:endParaRPr i="1" dirty="0">
              <a:solidFill>
                <a:srgbClr val="7F7F7F"/>
              </a:solidFill>
            </a:endParaRPr>
          </a:p>
          <a:p>
            <a:pPr marL="177824" lvl="0" indent="-82574" algn="l" rtl="0">
              <a:lnSpc>
                <a:spcPct val="100000"/>
              </a:lnSpc>
              <a:spcBef>
                <a:spcPts val="1200"/>
              </a:spcBef>
              <a:spcAft>
                <a:spcPts val="0"/>
              </a:spcAft>
              <a:buSzPts val="1500"/>
              <a:buNone/>
            </a:pPr>
            <a:endParaRPr dirty="0"/>
          </a:p>
          <a:p>
            <a:pPr marL="177824" lvl="0" indent="-82574" algn="l" rtl="0">
              <a:lnSpc>
                <a:spcPct val="100000"/>
              </a:lnSpc>
              <a:spcBef>
                <a:spcPts val="1200"/>
              </a:spcBef>
              <a:spcAft>
                <a:spcPts val="0"/>
              </a:spcAft>
              <a:buSzPts val="1500"/>
              <a:buNone/>
            </a:pPr>
            <a:endParaRPr dirty="0"/>
          </a:p>
        </p:txBody>
      </p:sp>
      <p:sp>
        <p:nvSpPr>
          <p:cNvPr id="418" name="Google Shape;418;p22"/>
          <p:cNvSpPr txBox="1">
            <a:spLocks noGrp="1"/>
          </p:cNvSpPr>
          <p:nvPr>
            <p:ph type="title"/>
          </p:nvPr>
        </p:nvSpPr>
        <p:spPr>
          <a:xfrm>
            <a:off x="334801" y="334803"/>
            <a:ext cx="11521785" cy="304391"/>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accent1"/>
              </a:buClr>
              <a:buSzPts val="2200"/>
              <a:buFont typeface="Arial"/>
              <a:buNone/>
            </a:pPr>
            <a:r>
              <a:rPr lang="en-GB" dirty="0">
                <a:solidFill>
                  <a:srgbClr val="FFC000"/>
                </a:solidFill>
                <a:latin typeface="Georgia" panose="02040502050405020303" pitchFamily="18" charset="0"/>
              </a:rPr>
              <a:t>Business brand</a:t>
            </a:r>
            <a:endParaRPr dirty="0">
              <a:solidFill>
                <a:srgbClr val="FFC000"/>
              </a:solidFill>
              <a:latin typeface="Georgia" panose="02040502050405020303" pitchFamily="18" charset="0"/>
            </a:endParaRPr>
          </a:p>
        </p:txBody>
      </p:sp>
      <p:sp>
        <p:nvSpPr>
          <p:cNvPr id="419" name="Google Shape;419;p22"/>
          <p:cNvSpPr txBox="1">
            <a:spLocks noGrp="1"/>
          </p:cNvSpPr>
          <p:nvPr>
            <p:ph type="body" idx="2"/>
          </p:nvPr>
        </p:nvSpPr>
        <p:spPr>
          <a:xfrm>
            <a:off x="6539663" y="1251686"/>
            <a:ext cx="5316923" cy="5079318"/>
          </a:xfrm>
          <a:prstGeom prst="rect">
            <a:avLst/>
          </a:prstGeom>
          <a:noFill/>
          <a:ln>
            <a:noFill/>
          </a:ln>
        </p:spPr>
        <p:txBody>
          <a:bodyPr spcFirstLastPara="1" wrap="square" lIns="0" tIns="0" rIns="0" bIns="0" anchor="t" anchorCtr="0">
            <a:noAutofit/>
          </a:bodyPr>
          <a:lstStyle/>
          <a:p>
            <a:pPr marL="177824" indent="-177824">
              <a:buClr>
                <a:srgbClr val="FFC000"/>
              </a:buClr>
            </a:pPr>
            <a:endParaRPr lang="en-US" sz="1400" dirty="0"/>
          </a:p>
          <a:p>
            <a:pPr marL="177824" indent="-177824">
              <a:buClr>
                <a:srgbClr val="FFC000"/>
              </a:buClr>
            </a:pPr>
            <a:r>
              <a:rPr lang="en-US" sz="1400" dirty="0">
                <a:solidFill>
                  <a:srgbClr val="000000"/>
                </a:solidFill>
                <a:latin typeface="Georgia" panose="02040502050405020303" pitchFamily="18" charset="0"/>
              </a:rPr>
              <a:t>Please explain your business name and brand</a:t>
            </a:r>
          </a:p>
          <a:p>
            <a:pPr marL="0" indent="0">
              <a:buClr>
                <a:srgbClr val="FFC000"/>
              </a:buClr>
              <a:buNone/>
            </a:pPr>
            <a:r>
              <a:rPr lang="en-US" sz="1400" i="1" dirty="0">
                <a:solidFill>
                  <a:schemeClr val="tx1">
                    <a:lumMod val="50000"/>
                    <a:lumOff val="50000"/>
                  </a:schemeClr>
                </a:solidFill>
                <a:latin typeface="Georgia" panose="02040502050405020303" pitchFamily="18" charset="0"/>
              </a:rPr>
              <a:t>Explain the name meaning (if there is one) and brand wording or catchy tagline</a:t>
            </a:r>
          </a:p>
          <a:p>
            <a:pPr marL="177824" indent="-177824">
              <a:buClr>
                <a:srgbClr val="FFC000"/>
              </a:buClr>
            </a:pPr>
            <a:endParaRPr lang="en-US" sz="1400" dirty="0"/>
          </a:p>
          <a:p>
            <a:pPr marL="177824" indent="-177824">
              <a:buClr>
                <a:srgbClr val="FFC000"/>
              </a:buClr>
            </a:pPr>
            <a:endParaRPr lang="en-US" sz="1400" dirty="0"/>
          </a:p>
          <a:p>
            <a:pPr marL="177824" indent="-177824">
              <a:buClr>
                <a:srgbClr val="FFC000"/>
              </a:buClr>
            </a:pPr>
            <a:endParaRPr lang="en-US" sz="1400" dirty="0"/>
          </a:p>
          <a:p>
            <a:pPr marL="177824" indent="-177824">
              <a:buClr>
                <a:srgbClr val="FFC000"/>
              </a:buClr>
            </a:pPr>
            <a:endParaRPr lang="en-US" sz="1400" dirty="0"/>
          </a:p>
          <a:p>
            <a:pPr marL="177824" indent="-177824">
              <a:buClr>
                <a:srgbClr val="FFC000"/>
              </a:buClr>
            </a:pPr>
            <a:endParaRPr lang="en-US" sz="1400" dirty="0"/>
          </a:p>
          <a:p>
            <a:pPr marL="177824" indent="-177824">
              <a:buClr>
                <a:srgbClr val="FFC000"/>
              </a:buClr>
            </a:pPr>
            <a:endParaRPr lang="en-US" sz="1400" dirty="0"/>
          </a:p>
          <a:p>
            <a:pPr marL="177824" indent="-177824">
              <a:buClr>
                <a:srgbClr val="FFC000"/>
              </a:buClr>
            </a:pPr>
            <a:endParaRPr lang="en-US" sz="1400" dirty="0"/>
          </a:p>
          <a:p>
            <a:pPr marL="177824" indent="-177824">
              <a:buClr>
                <a:srgbClr val="FFC000"/>
              </a:buClr>
            </a:pPr>
            <a:endParaRPr lang="en-US" sz="1400" dirty="0"/>
          </a:p>
          <a:p>
            <a:pPr marL="177824" indent="-177824">
              <a:buClr>
                <a:srgbClr val="FFC000"/>
              </a:buClr>
            </a:pPr>
            <a:endParaRPr lang="en-US" sz="1400" dirty="0"/>
          </a:p>
          <a:p>
            <a:pPr marL="0" lvl="0" indent="0" algn="l" rtl="0">
              <a:lnSpc>
                <a:spcPct val="100000"/>
              </a:lnSpc>
              <a:spcBef>
                <a:spcPts val="0"/>
              </a:spcBef>
              <a:spcAft>
                <a:spcPts val="0"/>
              </a:spcAft>
              <a:buNone/>
            </a:pPr>
            <a:endParaRPr i="1" dirty="0">
              <a:solidFill>
                <a:srgbClr val="7F7F7F"/>
              </a:solidFill>
            </a:endParaRPr>
          </a:p>
          <a:p>
            <a:pPr marL="0" lvl="0" indent="0" algn="l" rtl="0">
              <a:lnSpc>
                <a:spcPct val="100000"/>
              </a:lnSpc>
              <a:spcBef>
                <a:spcPts val="0"/>
              </a:spcBef>
              <a:spcAft>
                <a:spcPts val="0"/>
              </a:spcAft>
              <a:buNone/>
            </a:pPr>
            <a:endParaRPr i="1" dirty="0">
              <a:solidFill>
                <a:srgbClr val="7F7F7F"/>
              </a:solidFill>
            </a:endParaRPr>
          </a:p>
          <a:p>
            <a:pPr marL="0" lvl="0" indent="0" algn="l" rtl="0">
              <a:lnSpc>
                <a:spcPct val="100000"/>
              </a:lnSpc>
              <a:spcBef>
                <a:spcPts val="0"/>
              </a:spcBef>
              <a:spcAft>
                <a:spcPts val="0"/>
              </a:spcAft>
              <a:buNone/>
            </a:pPr>
            <a:endParaRPr i="1" dirty="0">
              <a:solidFill>
                <a:srgbClr val="7F7F7F"/>
              </a:solidFill>
            </a:endParaRPr>
          </a:p>
          <a:p>
            <a:pPr marL="0" lvl="0" indent="0" algn="l" rtl="0">
              <a:lnSpc>
                <a:spcPct val="100000"/>
              </a:lnSpc>
              <a:spcBef>
                <a:spcPts val="0"/>
              </a:spcBef>
              <a:spcAft>
                <a:spcPts val="0"/>
              </a:spcAft>
              <a:buNone/>
            </a:pPr>
            <a:endParaRPr i="1" dirty="0">
              <a:solidFill>
                <a:srgbClr val="7F7F7F"/>
              </a:solidFill>
            </a:endParaRPr>
          </a:p>
          <a:p>
            <a:pPr marL="0" lvl="0" indent="0" algn="l" rtl="0">
              <a:lnSpc>
                <a:spcPct val="100000"/>
              </a:lnSpc>
              <a:spcBef>
                <a:spcPts val="0"/>
              </a:spcBef>
              <a:spcAft>
                <a:spcPts val="0"/>
              </a:spcAft>
              <a:buNone/>
            </a:pPr>
            <a:endParaRPr i="1" dirty="0">
              <a:solidFill>
                <a:srgbClr val="7F7F7F"/>
              </a:solidFill>
            </a:endParaRPr>
          </a:p>
          <a:p>
            <a:pPr marL="457200" lvl="0" indent="0" algn="l" rtl="0">
              <a:lnSpc>
                <a:spcPct val="100000"/>
              </a:lnSpc>
              <a:spcBef>
                <a:spcPts val="0"/>
              </a:spcBef>
              <a:spcAft>
                <a:spcPts val="0"/>
              </a:spcAft>
              <a:buNone/>
            </a:pPr>
            <a:endParaRPr dirty="0">
              <a:solidFill>
                <a:srgbClr val="7F7F7F"/>
              </a:solidFill>
            </a:endParaRPr>
          </a:p>
          <a:p>
            <a:pPr marL="177824" lvl="0" indent="0" algn="l" rtl="0">
              <a:spcBef>
                <a:spcPts val="0"/>
              </a:spcBef>
              <a:spcAft>
                <a:spcPts val="0"/>
              </a:spcAft>
              <a:buNone/>
            </a:pPr>
            <a:endParaRPr dirty="0"/>
          </a:p>
        </p:txBody>
      </p:sp>
      <p:sp>
        <p:nvSpPr>
          <p:cNvPr id="421" name="Google Shape;421;p22"/>
          <p:cNvSpPr txBox="1">
            <a:spLocks noGrp="1"/>
          </p:cNvSpPr>
          <p:nvPr>
            <p:ph type="sldNum" idx="12"/>
          </p:nvPr>
        </p:nvSpPr>
        <p:spPr>
          <a:xfrm>
            <a:off x="11211873" y="6654089"/>
            <a:ext cx="645169" cy="14116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GB" dirty="0"/>
              <a:t>- </a:t>
            </a:r>
            <a:fld id="{00000000-1234-1234-1234-123412341234}" type="slidenum">
              <a:rPr lang="en-GB"/>
              <a:t>7</a:t>
            </a:fld>
            <a:r>
              <a:rPr lang="en-GB" dirty="0"/>
              <a:t> -</a:t>
            </a:r>
            <a:endParaRPr dirty="0"/>
          </a:p>
        </p:txBody>
      </p:sp>
    </p:spTree>
    <p:extLst>
      <p:ext uri="{BB962C8B-B14F-4D97-AF65-F5344CB8AC3E}">
        <p14:creationId xmlns:p14="http://schemas.microsoft.com/office/powerpoint/2010/main" val="1657586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322"/>
        <p:cNvGrpSpPr/>
        <p:nvPr/>
      </p:nvGrpSpPr>
      <p:grpSpPr>
        <a:xfrm>
          <a:off x="0" y="0"/>
          <a:ext cx="0" cy="0"/>
          <a:chOff x="0" y="0"/>
          <a:chExt cx="0" cy="0"/>
        </a:xfrm>
      </p:grpSpPr>
      <p:sp>
        <p:nvSpPr>
          <p:cNvPr id="324" name="Google Shape;324;p19"/>
          <p:cNvSpPr/>
          <p:nvPr/>
        </p:nvSpPr>
        <p:spPr>
          <a:xfrm>
            <a:off x="3505291" y="4409780"/>
            <a:ext cx="6502135" cy="246261"/>
          </a:xfrm>
          <a:prstGeom prst="rect">
            <a:avLst/>
          </a:prstGeom>
          <a:solidFill>
            <a:srgbClr val="FFC000"/>
          </a:solidFill>
          <a:ln>
            <a:noFill/>
          </a:ln>
        </p:spPr>
        <p:txBody>
          <a:bodyPr spcFirstLastPara="1" wrap="square" lIns="42200" tIns="42200" rIns="42200" bIns="45700" anchor="ctr" anchorCtr="0">
            <a:noAutofit/>
          </a:bodyPr>
          <a:lstStyle/>
          <a:p>
            <a:pPr marL="0" marR="0" lvl="0" indent="0" algn="l" rtl="0">
              <a:spcBef>
                <a:spcPts val="0"/>
              </a:spcBef>
              <a:spcAft>
                <a:spcPts val="0"/>
              </a:spcAft>
              <a:buNone/>
            </a:pPr>
            <a:r>
              <a:rPr lang="en-GB" sz="1000" b="1" dirty="0">
                <a:solidFill>
                  <a:schemeClr val="lt1"/>
                </a:solidFill>
                <a:latin typeface="Georgia" panose="02040502050405020303" pitchFamily="18" charset="0"/>
                <a:sym typeface="Arial"/>
              </a:rPr>
              <a:t>Rough business timeline ( milestones/ activities)</a:t>
            </a:r>
            <a:endParaRPr dirty="0">
              <a:latin typeface="Georgia" panose="02040502050405020303" pitchFamily="18" charset="0"/>
            </a:endParaRPr>
          </a:p>
        </p:txBody>
      </p:sp>
      <p:sp>
        <p:nvSpPr>
          <p:cNvPr id="325" name="Google Shape;325;p19"/>
          <p:cNvSpPr/>
          <p:nvPr/>
        </p:nvSpPr>
        <p:spPr>
          <a:xfrm>
            <a:off x="3504945" y="882220"/>
            <a:ext cx="6502117" cy="231803"/>
          </a:xfrm>
          <a:prstGeom prst="rect">
            <a:avLst/>
          </a:prstGeom>
          <a:solidFill>
            <a:srgbClr val="FFC000"/>
          </a:solidFill>
          <a:ln>
            <a:solidFill>
              <a:srgbClr val="00B050"/>
            </a:solidFill>
          </a:ln>
        </p:spPr>
        <p:txBody>
          <a:bodyPr spcFirstLastPara="1" wrap="square" lIns="42200" tIns="42200" rIns="42200" bIns="45700" anchor="ctr" anchorCtr="0">
            <a:noAutofit/>
          </a:bodyPr>
          <a:lstStyle/>
          <a:p>
            <a:pPr marL="0" marR="0" lvl="0" indent="0" algn="l" rtl="0">
              <a:spcBef>
                <a:spcPts val="0"/>
              </a:spcBef>
              <a:spcAft>
                <a:spcPts val="0"/>
              </a:spcAft>
              <a:buNone/>
            </a:pPr>
            <a:r>
              <a:rPr lang="en-GB" sz="1000" b="1" dirty="0">
                <a:solidFill>
                  <a:schemeClr val="lt1"/>
                </a:solidFill>
                <a:latin typeface="Georgia" panose="02040502050405020303" pitchFamily="18" charset="0"/>
                <a:sym typeface="Arial"/>
              </a:rPr>
              <a:t>Evaluation criteria </a:t>
            </a:r>
            <a:endParaRPr dirty="0">
              <a:latin typeface="Georgia" panose="02040502050405020303" pitchFamily="18" charset="0"/>
            </a:endParaRPr>
          </a:p>
        </p:txBody>
      </p:sp>
      <p:sp>
        <p:nvSpPr>
          <p:cNvPr id="326" name="Google Shape;326;p19"/>
          <p:cNvSpPr/>
          <p:nvPr/>
        </p:nvSpPr>
        <p:spPr>
          <a:xfrm>
            <a:off x="3505292" y="1091563"/>
            <a:ext cx="6502117" cy="5487998"/>
          </a:xfrm>
          <a:prstGeom prst="rect">
            <a:avLst/>
          </a:prstGeom>
          <a:no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831" dirty="0">
              <a:solidFill>
                <a:schemeClr val="dk1"/>
              </a:solidFill>
              <a:latin typeface="Calibri"/>
              <a:ea typeface="Calibri"/>
              <a:cs typeface="Calibri"/>
              <a:sym typeface="Calibri"/>
            </a:endParaRPr>
          </a:p>
        </p:txBody>
      </p:sp>
      <p:sp>
        <p:nvSpPr>
          <p:cNvPr id="327" name="Google Shape;327;p19"/>
          <p:cNvSpPr/>
          <p:nvPr/>
        </p:nvSpPr>
        <p:spPr>
          <a:xfrm>
            <a:off x="10061171" y="1126147"/>
            <a:ext cx="1960289" cy="5453414"/>
          </a:xfrm>
          <a:prstGeom prst="rect">
            <a:avLst/>
          </a:prstGeom>
          <a:no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831" dirty="0">
              <a:solidFill>
                <a:schemeClr val="dk1"/>
              </a:solidFill>
              <a:latin typeface="Calibri"/>
              <a:ea typeface="Calibri"/>
              <a:cs typeface="Calibri"/>
              <a:sym typeface="Calibri"/>
            </a:endParaRPr>
          </a:p>
        </p:txBody>
      </p:sp>
      <p:sp>
        <p:nvSpPr>
          <p:cNvPr id="328" name="Google Shape;328;p19"/>
          <p:cNvSpPr/>
          <p:nvPr/>
        </p:nvSpPr>
        <p:spPr>
          <a:xfrm>
            <a:off x="10061155" y="887956"/>
            <a:ext cx="1966762" cy="241793"/>
          </a:xfrm>
          <a:prstGeom prst="rect">
            <a:avLst/>
          </a:prstGeom>
          <a:solidFill>
            <a:srgbClr val="FFC000"/>
          </a:solidFill>
          <a:ln>
            <a:noFill/>
          </a:ln>
        </p:spPr>
        <p:txBody>
          <a:bodyPr spcFirstLastPara="1" wrap="square" lIns="42200" tIns="42200" rIns="42200" bIns="45700" anchor="ctr" anchorCtr="0">
            <a:noAutofit/>
          </a:bodyPr>
          <a:lstStyle/>
          <a:p>
            <a:pPr marL="0" marR="0" lvl="0" indent="0" algn="l" rtl="0">
              <a:spcBef>
                <a:spcPts val="0"/>
              </a:spcBef>
              <a:spcAft>
                <a:spcPts val="0"/>
              </a:spcAft>
              <a:buNone/>
            </a:pPr>
            <a:r>
              <a:rPr lang="en-GB" sz="1000" b="1" dirty="0">
                <a:solidFill>
                  <a:schemeClr val="lt1"/>
                </a:solidFill>
                <a:latin typeface="Georgia" panose="02040502050405020303" pitchFamily="18" charset="0"/>
                <a:sym typeface="Arial"/>
              </a:rPr>
              <a:t>Key stakeholders</a:t>
            </a:r>
            <a:endParaRPr dirty="0">
              <a:latin typeface="Georgia" panose="02040502050405020303" pitchFamily="18" charset="0"/>
            </a:endParaRPr>
          </a:p>
        </p:txBody>
      </p:sp>
      <p:sp>
        <p:nvSpPr>
          <p:cNvPr id="329" name="Google Shape;329;p19"/>
          <p:cNvSpPr/>
          <p:nvPr/>
        </p:nvSpPr>
        <p:spPr>
          <a:xfrm>
            <a:off x="10067627" y="4409779"/>
            <a:ext cx="1960289" cy="241793"/>
          </a:xfrm>
          <a:prstGeom prst="rect">
            <a:avLst/>
          </a:prstGeom>
          <a:solidFill>
            <a:srgbClr val="FFC000"/>
          </a:solidFill>
          <a:ln>
            <a:noFill/>
          </a:ln>
        </p:spPr>
        <p:txBody>
          <a:bodyPr spcFirstLastPara="1" wrap="square" lIns="42200" tIns="42200" rIns="42200" bIns="45700" anchor="ctr" anchorCtr="0">
            <a:noAutofit/>
          </a:bodyPr>
          <a:lstStyle/>
          <a:p>
            <a:pPr marL="0" marR="0" lvl="0" indent="0" algn="l" rtl="0">
              <a:spcBef>
                <a:spcPts val="0"/>
              </a:spcBef>
              <a:spcAft>
                <a:spcPts val="0"/>
              </a:spcAft>
              <a:buNone/>
            </a:pPr>
            <a:r>
              <a:rPr lang="en-GB" sz="1000" b="1" dirty="0">
                <a:solidFill>
                  <a:schemeClr val="lt1"/>
                </a:solidFill>
                <a:latin typeface="Georgia" panose="02040502050405020303" pitchFamily="18" charset="0"/>
                <a:sym typeface="Arial"/>
              </a:rPr>
              <a:t>Support required</a:t>
            </a:r>
            <a:endParaRPr dirty="0">
              <a:latin typeface="Georgia" panose="02040502050405020303" pitchFamily="18" charset="0"/>
            </a:endParaRPr>
          </a:p>
        </p:txBody>
      </p:sp>
      <p:grpSp>
        <p:nvGrpSpPr>
          <p:cNvPr id="330" name="Google Shape;330;p19"/>
          <p:cNvGrpSpPr/>
          <p:nvPr/>
        </p:nvGrpSpPr>
        <p:grpSpPr>
          <a:xfrm>
            <a:off x="129771" y="888595"/>
            <a:ext cx="3357217" cy="5690966"/>
            <a:chOff x="378463" y="1361342"/>
            <a:chExt cx="2003210" cy="4995890"/>
          </a:xfrm>
        </p:grpSpPr>
        <p:sp>
          <p:nvSpPr>
            <p:cNvPr id="331" name="Google Shape;331;p19"/>
            <p:cNvSpPr/>
            <p:nvPr/>
          </p:nvSpPr>
          <p:spPr>
            <a:xfrm>
              <a:off x="378463" y="1361342"/>
              <a:ext cx="1990085" cy="4995890"/>
            </a:xfrm>
            <a:prstGeom prst="rect">
              <a:avLst/>
            </a:prstGeom>
            <a:no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831" dirty="0">
                <a:solidFill>
                  <a:schemeClr val="dk1"/>
                </a:solidFill>
                <a:latin typeface="Calibri"/>
                <a:ea typeface="Calibri"/>
                <a:cs typeface="Calibri"/>
                <a:sym typeface="Calibri"/>
              </a:endParaRPr>
            </a:p>
          </p:txBody>
        </p:sp>
        <p:grpSp>
          <p:nvGrpSpPr>
            <p:cNvPr id="332" name="Google Shape;332;p19"/>
            <p:cNvGrpSpPr/>
            <p:nvPr/>
          </p:nvGrpSpPr>
          <p:grpSpPr>
            <a:xfrm>
              <a:off x="378464" y="1361347"/>
              <a:ext cx="2003209" cy="2753568"/>
              <a:chOff x="378464" y="1361347"/>
              <a:chExt cx="2003209" cy="2753568"/>
            </a:xfrm>
          </p:grpSpPr>
          <p:sp>
            <p:nvSpPr>
              <p:cNvPr id="333" name="Google Shape;333;p19"/>
              <p:cNvSpPr/>
              <p:nvPr/>
            </p:nvSpPr>
            <p:spPr>
              <a:xfrm>
                <a:off x="383224" y="3920629"/>
                <a:ext cx="1990085" cy="194286"/>
              </a:xfrm>
              <a:prstGeom prst="rect">
                <a:avLst/>
              </a:prstGeom>
              <a:solidFill>
                <a:srgbClr val="FFC000"/>
              </a:solidFill>
              <a:ln>
                <a:noFill/>
              </a:ln>
            </p:spPr>
            <p:txBody>
              <a:bodyPr spcFirstLastPara="1" wrap="square" lIns="42200" tIns="42200" rIns="42200" bIns="45700" anchor="ctr" anchorCtr="0">
                <a:noAutofit/>
              </a:bodyPr>
              <a:lstStyle/>
              <a:p>
                <a:pPr marL="0" marR="0" lvl="0" indent="0" algn="l" rtl="0">
                  <a:spcBef>
                    <a:spcPts val="0"/>
                  </a:spcBef>
                  <a:spcAft>
                    <a:spcPts val="0"/>
                  </a:spcAft>
                  <a:buNone/>
                </a:pPr>
                <a:r>
                  <a:rPr lang="en-GB" sz="1000" b="1" dirty="0">
                    <a:solidFill>
                      <a:schemeClr val="lt1"/>
                    </a:solidFill>
                    <a:latin typeface="Arial"/>
                    <a:ea typeface="Arial"/>
                    <a:cs typeface="Arial"/>
                    <a:sym typeface="Arial"/>
                  </a:rPr>
                  <a:t>Expected Outcomes</a:t>
                </a:r>
                <a:endParaRPr dirty="0"/>
              </a:p>
            </p:txBody>
          </p:sp>
          <p:grpSp>
            <p:nvGrpSpPr>
              <p:cNvPr id="334" name="Google Shape;334;p19"/>
              <p:cNvGrpSpPr/>
              <p:nvPr/>
            </p:nvGrpSpPr>
            <p:grpSpPr>
              <a:xfrm>
                <a:off x="378464" y="1361347"/>
                <a:ext cx="2003209" cy="1657684"/>
                <a:chOff x="378464" y="1361347"/>
                <a:chExt cx="2003209" cy="1657684"/>
              </a:xfrm>
            </p:grpSpPr>
            <p:sp>
              <p:nvSpPr>
                <p:cNvPr id="335" name="Google Shape;335;p19"/>
                <p:cNvSpPr/>
                <p:nvPr/>
              </p:nvSpPr>
              <p:spPr>
                <a:xfrm>
                  <a:off x="378464" y="1361347"/>
                  <a:ext cx="1994845" cy="211695"/>
                </a:xfrm>
                <a:prstGeom prst="rect">
                  <a:avLst/>
                </a:prstGeom>
                <a:solidFill>
                  <a:srgbClr val="FFC000"/>
                </a:solidFill>
                <a:ln>
                  <a:noFill/>
                </a:ln>
              </p:spPr>
              <p:txBody>
                <a:bodyPr spcFirstLastPara="1" wrap="square" lIns="42200" tIns="42200" rIns="42200" bIns="45700" anchor="ctr" anchorCtr="0">
                  <a:noAutofit/>
                </a:bodyPr>
                <a:lstStyle/>
                <a:p>
                  <a:pPr marL="0" marR="0" lvl="0" indent="0" algn="l" rtl="0">
                    <a:spcBef>
                      <a:spcPts val="0"/>
                    </a:spcBef>
                    <a:spcAft>
                      <a:spcPts val="0"/>
                    </a:spcAft>
                    <a:buNone/>
                  </a:pPr>
                  <a:r>
                    <a:rPr lang="en-GB" sz="1000" b="1" dirty="0">
                      <a:solidFill>
                        <a:schemeClr val="lt1"/>
                      </a:solidFill>
                      <a:latin typeface="Georgia" panose="02040502050405020303" pitchFamily="18" charset="0"/>
                      <a:sym typeface="Arial"/>
                    </a:rPr>
                    <a:t>Business </a:t>
                  </a:r>
                  <a:r>
                    <a:rPr lang="en-GB" sz="1000" b="1" dirty="0">
                      <a:solidFill>
                        <a:schemeClr val="lt1"/>
                      </a:solidFill>
                      <a:latin typeface="Georgia" panose="02040502050405020303" pitchFamily="18" charset="0"/>
                    </a:rPr>
                    <a:t>Details</a:t>
                  </a:r>
                  <a:endParaRPr dirty="0">
                    <a:latin typeface="Georgia" panose="02040502050405020303" pitchFamily="18" charset="0"/>
                  </a:endParaRPr>
                </a:p>
              </p:txBody>
            </p:sp>
            <p:sp>
              <p:nvSpPr>
                <p:cNvPr id="336" name="Google Shape;336;p19"/>
                <p:cNvSpPr txBox="1"/>
                <p:nvPr/>
              </p:nvSpPr>
              <p:spPr>
                <a:xfrm>
                  <a:off x="411573" y="1620820"/>
                  <a:ext cx="1970100" cy="1398211"/>
                </a:xfrm>
                <a:prstGeom prst="rect">
                  <a:avLst/>
                </a:prstGeom>
                <a:noFill/>
                <a:ln>
                  <a:noFill/>
                </a:ln>
              </p:spPr>
              <p:txBody>
                <a:bodyPr spcFirstLastPara="1" wrap="square" lIns="0" tIns="0" rIns="0" bIns="0" anchor="t" anchorCtr="0">
                  <a:spAutoFit/>
                </a:bodyPr>
                <a:lstStyle/>
                <a:p>
                  <a:pPr marL="196850" marR="0" lvl="1" indent="-106363" algn="l" rtl="0">
                    <a:lnSpc>
                      <a:spcPct val="90000"/>
                    </a:lnSpc>
                    <a:spcBef>
                      <a:spcPts val="300"/>
                    </a:spcBef>
                    <a:spcAft>
                      <a:spcPts val="0"/>
                    </a:spcAft>
                    <a:buClr>
                      <a:schemeClr val="dk2"/>
                    </a:buClr>
                    <a:buSzPts val="1375"/>
                    <a:buFont typeface="Arial"/>
                    <a:buChar char="▪"/>
                  </a:pPr>
                  <a:r>
                    <a:rPr lang="en-GB" sz="1000" b="1" i="0" u="none" strike="noStrike" cap="none" dirty="0">
                      <a:solidFill>
                        <a:schemeClr val="dk2"/>
                      </a:solidFill>
                      <a:latin typeface="Georgia" panose="02040502050405020303" pitchFamily="18" charset="0"/>
                      <a:sym typeface="Arial"/>
                    </a:rPr>
                    <a:t>Business base: </a:t>
                  </a:r>
                  <a:r>
                    <a:rPr lang="en-GB" sz="1000" i="1" u="none" strike="noStrike" cap="none" dirty="0">
                      <a:solidFill>
                        <a:schemeClr val="tx1">
                          <a:lumMod val="50000"/>
                          <a:lumOff val="50000"/>
                        </a:schemeClr>
                      </a:solidFill>
                      <a:latin typeface="Georgia" panose="02040502050405020303" pitchFamily="18" charset="0"/>
                      <a:sym typeface="Arial"/>
                    </a:rPr>
                    <a:t>Will there be a shop front or office?</a:t>
                  </a:r>
                </a:p>
                <a:p>
                  <a:pPr marL="90487" marR="0" lvl="1" algn="l" rtl="0">
                    <a:lnSpc>
                      <a:spcPct val="90000"/>
                    </a:lnSpc>
                    <a:spcBef>
                      <a:spcPts val="300"/>
                    </a:spcBef>
                    <a:spcAft>
                      <a:spcPts val="0"/>
                    </a:spcAft>
                    <a:buClr>
                      <a:schemeClr val="dk2"/>
                    </a:buClr>
                    <a:buSzPts val="1375"/>
                  </a:pPr>
                  <a:endParaRPr lang="en-GB" sz="1000" i="1" u="none" strike="noStrike" cap="none" dirty="0">
                    <a:solidFill>
                      <a:schemeClr val="dk2"/>
                    </a:solidFill>
                    <a:latin typeface="Georgia" panose="02040502050405020303" pitchFamily="18" charset="0"/>
                    <a:sym typeface="Arial"/>
                  </a:endParaRPr>
                </a:p>
                <a:p>
                  <a:pPr marL="90487" marR="0" lvl="1" algn="l" rtl="0">
                    <a:lnSpc>
                      <a:spcPct val="90000"/>
                    </a:lnSpc>
                    <a:spcBef>
                      <a:spcPts val="300"/>
                    </a:spcBef>
                    <a:spcAft>
                      <a:spcPts val="0"/>
                    </a:spcAft>
                    <a:buClr>
                      <a:schemeClr val="dk2"/>
                    </a:buClr>
                    <a:buSzPts val="1375"/>
                  </a:pPr>
                  <a:endParaRPr lang="en-GB" sz="1000" dirty="0">
                    <a:solidFill>
                      <a:schemeClr val="dk1"/>
                    </a:solidFill>
                    <a:latin typeface="Georgia" panose="02040502050405020303" pitchFamily="18" charset="0"/>
                  </a:endParaRPr>
                </a:p>
                <a:p>
                  <a:pPr marL="196850" lvl="1" indent="-106363">
                    <a:lnSpc>
                      <a:spcPct val="90000"/>
                    </a:lnSpc>
                    <a:spcBef>
                      <a:spcPts val="300"/>
                    </a:spcBef>
                    <a:buClr>
                      <a:schemeClr val="dk2"/>
                    </a:buClr>
                    <a:buSzPts val="1375"/>
                    <a:buFont typeface="Arial"/>
                    <a:buChar char="▪"/>
                  </a:pPr>
                  <a:r>
                    <a:rPr lang="en-GB" sz="1000" b="1" i="0" u="none" strike="noStrike" cap="none" dirty="0">
                      <a:solidFill>
                        <a:schemeClr val="dk1"/>
                      </a:solidFill>
                      <a:latin typeface="Georgia" panose="02040502050405020303" pitchFamily="18" charset="0"/>
                      <a:sym typeface="Arial"/>
                    </a:rPr>
                    <a:t>Amount of funding requested: </a:t>
                  </a:r>
                  <a:r>
                    <a:rPr lang="en-GB" sz="1000" i="1" dirty="0">
                      <a:solidFill>
                        <a:schemeClr val="tx1">
                          <a:lumMod val="50000"/>
                          <a:lumOff val="50000"/>
                        </a:schemeClr>
                      </a:solidFill>
                      <a:latin typeface="Georgia" panose="02040502050405020303" pitchFamily="18" charset="0"/>
                    </a:rPr>
                    <a:t>ETB</a:t>
                  </a:r>
                  <a:endParaRPr lang="en-GB" sz="1000" i="1" u="none" strike="noStrike" cap="none" dirty="0">
                    <a:solidFill>
                      <a:schemeClr val="tx1">
                        <a:lumMod val="50000"/>
                        <a:lumOff val="50000"/>
                      </a:schemeClr>
                    </a:solidFill>
                    <a:latin typeface="Georgia" panose="02040502050405020303" pitchFamily="18" charset="0"/>
                    <a:sym typeface="Arial"/>
                  </a:endParaRPr>
                </a:p>
                <a:p>
                  <a:pPr marL="196850" marR="0" lvl="1" indent="-106363" algn="l" rtl="0">
                    <a:lnSpc>
                      <a:spcPct val="90000"/>
                    </a:lnSpc>
                    <a:spcBef>
                      <a:spcPts val="300"/>
                    </a:spcBef>
                    <a:spcAft>
                      <a:spcPts val="0"/>
                    </a:spcAft>
                    <a:buClr>
                      <a:schemeClr val="dk2"/>
                    </a:buClr>
                    <a:buSzPts val="1375"/>
                    <a:buFont typeface="Arial"/>
                    <a:buChar char="▪"/>
                  </a:pPr>
                  <a:endParaRPr lang="en-GB" sz="1000" b="1" i="0" u="none" strike="noStrike" cap="none" dirty="0">
                    <a:solidFill>
                      <a:schemeClr val="dk1"/>
                    </a:solidFill>
                    <a:latin typeface="Georgia" panose="02040502050405020303" pitchFamily="18" charset="0"/>
                    <a:sym typeface="Arial"/>
                  </a:endParaRPr>
                </a:p>
                <a:p>
                  <a:pPr marL="196850" marR="0" lvl="1" indent="-106363" algn="l" rtl="0">
                    <a:lnSpc>
                      <a:spcPct val="90000"/>
                    </a:lnSpc>
                    <a:spcBef>
                      <a:spcPts val="300"/>
                    </a:spcBef>
                    <a:spcAft>
                      <a:spcPts val="0"/>
                    </a:spcAft>
                    <a:buClr>
                      <a:schemeClr val="dk2"/>
                    </a:buClr>
                    <a:buSzPts val="1375"/>
                    <a:buFont typeface="Arial"/>
                    <a:buChar char="▪"/>
                  </a:pPr>
                  <a:r>
                    <a:rPr lang="en-GB" sz="1000" b="1" i="0" u="none" strike="noStrike" cap="none" dirty="0">
                      <a:solidFill>
                        <a:schemeClr val="dk1"/>
                      </a:solidFill>
                      <a:latin typeface="Georgia" panose="02040502050405020303" pitchFamily="18" charset="0"/>
                      <a:sym typeface="Arial"/>
                    </a:rPr>
                    <a:t>Proposed business start date:</a:t>
                  </a:r>
                </a:p>
                <a:p>
                  <a:pPr marL="196850" marR="0" lvl="1" indent="-106363" algn="l" rtl="0">
                    <a:lnSpc>
                      <a:spcPct val="90000"/>
                    </a:lnSpc>
                    <a:spcBef>
                      <a:spcPts val="300"/>
                    </a:spcBef>
                    <a:spcAft>
                      <a:spcPts val="0"/>
                    </a:spcAft>
                    <a:buClr>
                      <a:schemeClr val="dk2"/>
                    </a:buClr>
                    <a:buSzPts val="1375"/>
                    <a:buFont typeface="Arial"/>
                    <a:buChar char="▪"/>
                  </a:pPr>
                  <a:endParaRPr sz="1000" dirty="0"/>
                </a:p>
                <a:p>
                  <a:pPr marL="90488" marR="0" lvl="1" algn="l" rtl="0">
                    <a:lnSpc>
                      <a:spcPct val="90000"/>
                    </a:lnSpc>
                    <a:spcBef>
                      <a:spcPts val="300"/>
                    </a:spcBef>
                    <a:spcAft>
                      <a:spcPts val="0"/>
                    </a:spcAft>
                    <a:buClr>
                      <a:schemeClr val="dk2"/>
                    </a:buClr>
                    <a:buSzPts val="1375"/>
                  </a:pPr>
                  <a:endParaRPr lang="en-GB" sz="1000" b="1" i="0" u="none" strike="noStrike" cap="none" dirty="0">
                    <a:solidFill>
                      <a:schemeClr val="dk1"/>
                    </a:solidFill>
                    <a:latin typeface="Arial"/>
                    <a:ea typeface="Arial"/>
                    <a:cs typeface="Arial"/>
                    <a:sym typeface="Arial"/>
                  </a:endParaRPr>
                </a:p>
                <a:p>
                  <a:pPr marL="90487" marR="0" lvl="1" indent="0" algn="l" rtl="0">
                    <a:lnSpc>
                      <a:spcPct val="90000"/>
                    </a:lnSpc>
                    <a:spcBef>
                      <a:spcPts val="300"/>
                    </a:spcBef>
                    <a:spcAft>
                      <a:spcPts val="0"/>
                    </a:spcAft>
                    <a:buClr>
                      <a:schemeClr val="dk2"/>
                    </a:buClr>
                    <a:buSzPts val="1250"/>
                    <a:buFont typeface="Arial"/>
                    <a:buNone/>
                  </a:pPr>
                  <a:endParaRPr sz="1000" b="0" i="0" u="none" strike="noStrike" cap="none" dirty="0">
                    <a:solidFill>
                      <a:schemeClr val="dk2"/>
                    </a:solidFill>
                    <a:latin typeface="Arial"/>
                    <a:ea typeface="Arial"/>
                    <a:cs typeface="Arial"/>
                    <a:sym typeface="Arial"/>
                  </a:endParaRPr>
                </a:p>
              </p:txBody>
            </p:sp>
          </p:grpSp>
        </p:grpSp>
      </p:grpSp>
      <p:sp>
        <p:nvSpPr>
          <p:cNvPr id="337" name="Google Shape;337;p19"/>
          <p:cNvSpPr txBox="1"/>
          <p:nvPr/>
        </p:nvSpPr>
        <p:spPr>
          <a:xfrm>
            <a:off x="10136092" y="4685060"/>
            <a:ext cx="1819232" cy="769441"/>
          </a:xfrm>
          <a:prstGeom prst="rect">
            <a:avLst/>
          </a:prstGeom>
          <a:noFill/>
          <a:ln>
            <a:noFill/>
          </a:ln>
        </p:spPr>
        <p:txBody>
          <a:bodyPr spcFirstLastPara="1" wrap="square" lIns="0" tIns="0" rIns="0" bIns="0" anchor="t" anchorCtr="0">
            <a:spAutoFit/>
          </a:bodyPr>
          <a:lstStyle/>
          <a:p>
            <a:pPr marR="0" lvl="0" algn="l" rtl="0">
              <a:spcBef>
                <a:spcPts val="600"/>
              </a:spcBef>
              <a:spcAft>
                <a:spcPts val="0"/>
              </a:spcAft>
              <a:buClr>
                <a:schemeClr val="dk2"/>
              </a:buClr>
              <a:buSzPts val="1000"/>
            </a:pPr>
            <a:r>
              <a:rPr lang="en-GB" sz="1000" i="1" dirty="0">
                <a:solidFill>
                  <a:schemeClr val="tx1">
                    <a:lumMod val="50000"/>
                    <a:lumOff val="50000"/>
                  </a:schemeClr>
                </a:solidFill>
                <a:latin typeface="Georgia" panose="02040502050405020303" pitchFamily="18" charset="0"/>
              </a:rPr>
              <a:t>List any other non-financial  support that would be beneficial: </a:t>
            </a:r>
          </a:p>
          <a:p>
            <a:pPr marR="0" lvl="0" algn="l" rtl="0">
              <a:spcBef>
                <a:spcPts val="600"/>
              </a:spcBef>
              <a:spcAft>
                <a:spcPts val="0"/>
              </a:spcAft>
              <a:buClr>
                <a:schemeClr val="dk2"/>
              </a:buClr>
              <a:buSzPts val="1000"/>
            </a:pPr>
            <a:endParaRPr sz="1000" dirty="0">
              <a:solidFill>
                <a:schemeClr val="dk1"/>
              </a:solidFill>
              <a:latin typeface="Arial"/>
              <a:ea typeface="Arial"/>
              <a:cs typeface="Arial"/>
              <a:sym typeface="Arial"/>
            </a:endParaRPr>
          </a:p>
        </p:txBody>
      </p:sp>
      <p:sp>
        <p:nvSpPr>
          <p:cNvPr id="338" name="Google Shape;338;p19"/>
          <p:cNvSpPr txBox="1"/>
          <p:nvPr/>
        </p:nvSpPr>
        <p:spPr>
          <a:xfrm>
            <a:off x="10178790" y="1241009"/>
            <a:ext cx="1694517" cy="641201"/>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1000" b="1" dirty="0">
                <a:solidFill>
                  <a:schemeClr val="dk2"/>
                </a:solidFill>
                <a:latin typeface="Georgia" panose="02040502050405020303" pitchFamily="18" charset="0"/>
                <a:sym typeface="Arial"/>
              </a:rPr>
              <a:t>Business partners</a:t>
            </a:r>
            <a:endParaRPr dirty="0">
              <a:latin typeface="Georgia" panose="02040502050405020303" pitchFamily="18" charset="0"/>
            </a:endParaRPr>
          </a:p>
          <a:p>
            <a:pPr marL="197586" marR="0" lvl="1" indent="-195966" algn="l" rtl="0">
              <a:spcBef>
                <a:spcPts val="200"/>
              </a:spcBef>
              <a:spcAft>
                <a:spcPts val="0"/>
              </a:spcAft>
              <a:buClr>
                <a:schemeClr val="dk2"/>
              </a:buClr>
              <a:buSzPts val="1250"/>
              <a:buFont typeface="Arial"/>
              <a:buChar char="▪"/>
            </a:pPr>
            <a:r>
              <a:rPr lang="en-AU" sz="1000" i="1" dirty="0">
                <a:solidFill>
                  <a:schemeClr val="tx1">
                    <a:lumMod val="50000"/>
                    <a:lumOff val="50000"/>
                  </a:schemeClr>
                </a:solidFill>
                <a:latin typeface="Georgia" panose="02040502050405020303" pitchFamily="18" charset="0"/>
              </a:rPr>
              <a:t>List all proposed business partners including donor partner</a:t>
            </a:r>
          </a:p>
        </p:txBody>
      </p:sp>
      <p:sp>
        <p:nvSpPr>
          <p:cNvPr id="339" name="Google Shape;339;p19"/>
          <p:cNvSpPr txBox="1"/>
          <p:nvPr/>
        </p:nvSpPr>
        <p:spPr>
          <a:xfrm>
            <a:off x="10178789" y="2674599"/>
            <a:ext cx="1694517" cy="33342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1000" b="1" dirty="0">
                <a:solidFill>
                  <a:schemeClr val="dk2"/>
                </a:solidFill>
                <a:latin typeface="Georgia" panose="02040502050405020303" pitchFamily="18" charset="0"/>
                <a:sym typeface="Arial"/>
              </a:rPr>
              <a:t>Other key stakeholders </a:t>
            </a:r>
            <a:endParaRPr dirty="0">
              <a:latin typeface="Georgia" panose="02040502050405020303" pitchFamily="18" charset="0"/>
            </a:endParaRPr>
          </a:p>
          <a:p>
            <a:pPr marL="197586" marR="0" lvl="1" indent="-195966" algn="l" rtl="0">
              <a:spcBef>
                <a:spcPts val="200"/>
              </a:spcBef>
              <a:spcAft>
                <a:spcPts val="0"/>
              </a:spcAft>
              <a:buClr>
                <a:schemeClr val="dk2"/>
              </a:buClr>
              <a:buSzPts val="1250"/>
              <a:buFont typeface="Arial"/>
              <a:buChar char="▪"/>
            </a:pPr>
            <a:r>
              <a:rPr lang="en-GB" sz="1000" b="0" i="1" u="none" strike="noStrike" cap="none" dirty="0">
                <a:solidFill>
                  <a:schemeClr val="tx1">
                    <a:lumMod val="50000"/>
                    <a:lumOff val="50000"/>
                  </a:schemeClr>
                </a:solidFill>
                <a:latin typeface="Georgia" panose="02040502050405020303" pitchFamily="18" charset="0"/>
                <a:sym typeface="Arial"/>
              </a:rPr>
              <a:t>List other stakeholders </a:t>
            </a:r>
            <a:endParaRPr sz="1000" b="0" i="1" u="none" strike="noStrike" cap="none" dirty="0">
              <a:solidFill>
                <a:schemeClr val="tx1">
                  <a:lumMod val="50000"/>
                  <a:lumOff val="50000"/>
                </a:schemeClr>
              </a:solidFill>
              <a:latin typeface="Georgia" panose="02040502050405020303" pitchFamily="18" charset="0"/>
              <a:sym typeface="Arial"/>
            </a:endParaRPr>
          </a:p>
        </p:txBody>
      </p:sp>
      <p:sp>
        <p:nvSpPr>
          <p:cNvPr id="340" name="Google Shape;340;p19"/>
          <p:cNvSpPr/>
          <p:nvPr/>
        </p:nvSpPr>
        <p:spPr>
          <a:xfrm>
            <a:off x="3695296" y="5056490"/>
            <a:ext cx="6005512" cy="338446"/>
          </a:xfrm>
          <a:prstGeom prst="rect">
            <a:avLst/>
          </a:prstGeom>
          <a:solidFill>
            <a:srgbClr val="D8D8D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602" dirty="0">
              <a:solidFill>
                <a:schemeClr val="dk1"/>
              </a:solidFill>
              <a:latin typeface="Arial"/>
              <a:ea typeface="Arial"/>
              <a:cs typeface="Arial"/>
              <a:sym typeface="Arial"/>
            </a:endParaRPr>
          </a:p>
        </p:txBody>
      </p:sp>
      <p:sp>
        <p:nvSpPr>
          <p:cNvPr id="341" name="Google Shape;341;p19"/>
          <p:cNvSpPr/>
          <p:nvPr/>
        </p:nvSpPr>
        <p:spPr>
          <a:xfrm>
            <a:off x="7076635" y="4738548"/>
            <a:ext cx="1206386" cy="226368"/>
          </a:xfrm>
          <a:prstGeom prst="rect">
            <a:avLst/>
          </a:prstGeom>
          <a:noFill/>
          <a:ln>
            <a:noFill/>
          </a:ln>
        </p:spPr>
        <p:txBody>
          <a:bodyPr spcFirstLastPara="1" wrap="square" lIns="0" tIns="23800" rIns="0" bIns="23800" anchor="ctr" anchorCtr="0">
            <a:noAutofit/>
          </a:bodyPr>
          <a:lstStyle/>
          <a:p>
            <a:pPr marL="0" marR="0" lvl="0" indent="0" algn="l" rtl="0">
              <a:spcBef>
                <a:spcPts val="0"/>
              </a:spcBef>
              <a:spcAft>
                <a:spcPts val="0"/>
              </a:spcAft>
              <a:buNone/>
            </a:pPr>
            <a:r>
              <a:rPr lang="en-GB" sz="800" b="1" dirty="0">
                <a:solidFill>
                  <a:schemeClr val="dk2"/>
                </a:solidFill>
                <a:latin typeface="Arial"/>
                <a:ea typeface="Arial"/>
                <a:cs typeface="Arial"/>
                <a:sym typeface="Arial"/>
              </a:rPr>
              <a:t>2025</a:t>
            </a:r>
            <a:endParaRPr dirty="0"/>
          </a:p>
        </p:txBody>
      </p:sp>
      <p:cxnSp>
        <p:nvCxnSpPr>
          <p:cNvPr id="344" name="Google Shape;344;p19"/>
          <p:cNvCxnSpPr/>
          <p:nvPr/>
        </p:nvCxnSpPr>
        <p:spPr>
          <a:xfrm>
            <a:off x="5759045" y="5056490"/>
            <a:ext cx="0" cy="1412573"/>
          </a:xfrm>
          <a:prstGeom prst="straightConnector1">
            <a:avLst/>
          </a:prstGeom>
          <a:noFill/>
          <a:ln w="9525" cap="flat" cmpd="sng">
            <a:solidFill>
              <a:srgbClr val="808080"/>
            </a:solidFill>
            <a:prstDash val="solid"/>
            <a:miter lim="800000"/>
            <a:headEnd type="none" w="sm" len="sm"/>
            <a:tailEnd type="none" w="sm" len="sm"/>
          </a:ln>
        </p:spPr>
      </p:cxnSp>
      <p:cxnSp>
        <p:nvCxnSpPr>
          <p:cNvPr id="345" name="Google Shape;345;p19"/>
          <p:cNvCxnSpPr/>
          <p:nvPr/>
        </p:nvCxnSpPr>
        <p:spPr>
          <a:xfrm>
            <a:off x="9700807" y="5056490"/>
            <a:ext cx="0" cy="1412573"/>
          </a:xfrm>
          <a:prstGeom prst="straightConnector1">
            <a:avLst/>
          </a:prstGeom>
          <a:noFill/>
          <a:ln w="9525" cap="flat" cmpd="sng">
            <a:solidFill>
              <a:srgbClr val="808080"/>
            </a:solidFill>
            <a:prstDash val="solid"/>
            <a:miter lim="800000"/>
            <a:headEnd type="none" w="sm" len="sm"/>
            <a:tailEnd type="none" w="sm" len="sm"/>
          </a:ln>
        </p:spPr>
      </p:cxnSp>
      <p:cxnSp>
        <p:nvCxnSpPr>
          <p:cNvPr id="346" name="Google Shape;346;p19"/>
          <p:cNvCxnSpPr/>
          <p:nvPr/>
        </p:nvCxnSpPr>
        <p:spPr>
          <a:xfrm>
            <a:off x="4485870" y="5056490"/>
            <a:ext cx="0" cy="1412573"/>
          </a:xfrm>
          <a:prstGeom prst="straightConnector1">
            <a:avLst/>
          </a:prstGeom>
          <a:noFill/>
          <a:ln w="9525" cap="flat" cmpd="sng">
            <a:solidFill>
              <a:srgbClr val="808080"/>
            </a:solidFill>
            <a:prstDash val="solid"/>
            <a:miter lim="800000"/>
            <a:headEnd type="none" w="sm" len="sm"/>
            <a:tailEnd type="none" w="sm" len="sm"/>
          </a:ln>
        </p:spPr>
      </p:cxnSp>
      <p:cxnSp>
        <p:nvCxnSpPr>
          <p:cNvPr id="347" name="Google Shape;347;p19"/>
          <p:cNvCxnSpPr/>
          <p:nvPr/>
        </p:nvCxnSpPr>
        <p:spPr>
          <a:xfrm>
            <a:off x="3695295" y="5056490"/>
            <a:ext cx="0" cy="1412573"/>
          </a:xfrm>
          <a:prstGeom prst="straightConnector1">
            <a:avLst/>
          </a:prstGeom>
          <a:noFill/>
          <a:ln w="9525" cap="flat" cmpd="sng">
            <a:solidFill>
              <a:schemeClr val="dk1"/>
            </a:solidFill>
            <a:prstDash val="solid"/>
            <a:miter lim="800000"/>
            <a:headEnd type="none" w="sm" len="sm"/>
            <a:tailEnd type="none" w="sm" len="sm"/>
          </a:ln>
        </p:spPr>
      </p:cxnSp>
      <p:cxnSp>
        <p:nvCxnSpPr>
          <p:cNvPr id="348" name="Google Shape;348;p19"/>
          <p:cNvCxnSpPr/>
          <p:nvPr/>
        </p:nvCxnSpPr>
        <p:spPr>
          <a:xfrm>
            <a:off x="8427632" y="5056490"/>
            <a:ext cx="0" cy="1412573"/>
          </a:xfrm>
          <a:prstGeom prst="straightConnector1">
            <a:avLst/>
          </a:prstGeom>
          <a:noFill/>
          <a:ln w="9525" cap="flat" cmpd="sng">
            <a:solidFill>
              <a:srgbClr val="808080"/>
            </a:solidFill>
            <a:prstDash val="dash"/>
            <a:miter lim="800000"/>
            <a:headEnd type="none" w="sm" len="sm"/>
            <a:tailEnd type="none" w="sm" len="sm"/>
          </a:ln>
        </p:spPr>
      </p:cxnSp>
      <p:cxnSp>
        <p:nvCxnSpPr>
          <p:cNvPr id="349" name="Google Shape;349;p19"/>
          <p:cNvCxnSpPr/>
          <p:nvPr/>
        </p:nvCxnSpPr>
        <p:spPr>
          <a:xfrm>
            <a:off x="7094132" y="5056490"/>
            <a:ext cx="0" cy="1412573"/>
          </a:xfrm>
          <a:prstGeom prst="straightConnector1">
            <a:avLst/>
          </a:prstGeom>
          <a:noFill/>
          <a:ln w="9525" cap="flat" cmpd="sng">
            <a:solidFill>
              <a:srgbClr val="808080"/>
            </a:solidFill>
            <a:prstDash val="dash"/>
            <a:miter lim="800000"/>
            <a:headEnd type="none" w="sm" len="sm"/>
            <a:tailEnd type="none" w="sm" len="sm"/>
          </a:ln>
        </p:spPr>
      </p:cxnSp>
      <p:cxnSp>
        <p:nvCxnSpPr>
          <p:cNvPr id="350" name="Google Shape;350;p19"/>
          <p:cNvCxnSpPr/>
          <p:nvPr/>
        </p:nvCxnSpPr>
        <p:spPr>
          <a:xfrm>
            <a:off x="3695296" y="5394627"/>
            <a:ext cx="6005512" cy="22283"/>
          </a:xfrm>
          <a:prstGeom prst="straightConnector1">
            <a:avLst/>
          </a:prstGeom>
          <a:noFill/>
          <a:ln w="9525" cap="flat" cmpd="sng">
            <a:solidFill>
              <a:schemeClr val="dk1"/>
            </a:solidFill>
            <a:prstDash val="solid"/>
            <a:round/>
            <a:headEnd type="none" w="med" len="med"/>
            <a:tailEnd type="none" w="med" len="med"/>
          </a:ln>
        </p:spPr>
      </p:cxnSp>
      <p:cxnSp>
        <p:nvCxnSpPr>
          <p:cNvPr id="351" name="Google Shape;351;p19"/>
          <p:cNvCxnSpPr/>
          <p:nvPr/>
        </p:nvCxnSpPr>
        <p:spPr>
          <a:xfrm>
            <a:off x="3695296" y="6086777"/>
            <a:ext cx="6005512" cy="15893"/>
          </a:xfrm>
          <a:prstGeom prst="straightConnector1">
            <a:avLst/>
          </a:prstGeom>
          <a:noFill/>
          <a:ln w="9525" cap="flat" cmpd="sng">
            <a:solidFill>
              <a:schemeClr val="dk1"/>
            </a:solidFill>
            <a:prstDash val="dash"/>
            <a:round/>
            <a:headEnd type="none" w="med" len="med"/>
            <a:tailEnd type="none" w="med" len="med"/>
          </a:ln>
        </p:spPr>
      </p:cxnSp>
      <p:cxnSp>
        <p:nvCxnSpPr>
          <p:cNvPr id="352" name="Google Shape;352;p19"/>
          <p:cNvCxnSpPr/>
          <p:nvPr/>
        </p:nvCxnSpPr>
        <p:spPr>
          <a:xfrm>
            <a:off x="3695296" y="6467778"/>
            <a:ext cx="6005512" cy="15892"/>
          </a:xfrm>
          <a:prstGeom prst="straightConnector1">
            <a:avLst/>
          </a:prstGeom>
          <a:noFill/>
          <a:ln w="19050" cap="flat" cmpd="sng">
            <a:solidFill>
              <a:schemeClr val="dk1"/>
            </a:solidFill>
            <a:prstDash val="solid"/>
            <a:round/>
            <a:headEnd type="none" w="med" len="med"/>
            <a:tailEnd type="none" w="med" len="med"/>
          </a:ln>
        </p:spPr>
      </p:cxnSp>
      <p:cxnSp>
        <p:nvCxnSpPr>
          <p:cNvPr id="353" name="Google Shape;353;p19"/>
          <p:cNvCxnSpPr/>
          <p:nvPr/>
        </p:nvCxnSpPr>
        <p:spPr>
          <a:xfrm>
            <a:off x="3695296" y="5056490"/>
            <a:ext cx="6005512" cy="0"/>
          </a:xfrm>
          <a:prstGeom prst="straightConnector1">
            <a:avLst/>
          </a:prstGeom>
          <a:noFill/>
          <a:ln w="19050" cap="flat" cmpd="sng">
            <a:solidFill>
              <a:schemeClr val="dk1"/>
            </a:solidFill>
            <a:prstDash val="solid"/>
            <a:round/>
            <a:headEnd type="none" w="med" len="med"/>
            <a:tailEnd type="none" w="med" len="med"/>
          </a:ln>
        </p:spPr>
      </p:cxnSp>
      <p:sp>
        <p:nvSpPr>
          <p:cNvPr id="366" name="Google Shape;366;p19"/>
          <p:cNvSpPr/>
          <p:nvPr/>
        </p:nvSpPr>
        <p:spPr>
          <a:xfrm>
            <a:off x="8995068" y="6210233"/>
            <a:ext cx="587083" cy="238893"/>
          </a:xfrm>
          <a:prstGeom prst="rect">
            <a:avLst/>
          </a:prstGeom>
          <a:solidFill>
            <a:schemeClr val="lt1"/>
          </a:solidFill>
          <a:ln>
            <a:noFill/>
          </a:ln>
        </p:spPr>
        <p:txBody>
          <a:bodyPr spcFirstLastPara="1" wrap="square" lIns="0" tIns="0" rIns="0" bIns="0" anchor="t" anchorCtr="0">
            <a:noAutofit/>
          </a:bodyPr>
          <a:lstStyle/>
          <a:p>
            <a:pPr marL="0" marR="0" lvl="0" indent="0" algn="l" rtl="0">
              <a:spcBef>
                <a:spcPts val="0"/>
              </a:spcBef>
              <a:spcAft>
                <a:spcPts val="0"/>
              </a:spcAft>
              <a:buNone/>
            </a:pPr>
            <a:r>
              <a:rPr lang="en-GB" sz="800" dirty="0">
                <a:solidFill>
                  <a:schemeClr val="dk1"/>
                </a:solidFill>
                <a:latin typeface="Calibri"/>
                <a:ea typeface="Calibri"/>
                <a:cs typeface="Calibri"/>
                <a:sym typeface="Calibri"/>
              </a:rPr>
              <a:t>e.g. 15 May</a:t>
            </a:r>
            <a:endParaRPr sz="800" dirty="0">
              <a:solidFill>
                <a:schemeClr val="dk1"/>
              </a:solidFill>
              <a:latin typeface="Calibri"/>
              <a:ea typeface="Calibri"/>
              <a:cs typeface="Calibri"/>
              <a:sym typeface="Calibri"/>
            </a:endParaRPr>
          </a:p>
        </p:txBody>
      </p:sp>
      <p:sp>
        <p:nvSpPr>
          <p:cNvPr id="369" name="Google Shape;369;p19"/>
          <p:cNvSpPr txBox="1">
            <a:spLocks noGrp="1"/>
          </p:cNvSpPr>
          <p:nvPr>
            <p:ph type="title"/>
          </p:nvPr>
        </p:nvSpPr>
        <p:spPr>
          <a:xfrm>
            <a:off x="231966" y="278439"/>
            <a:ext cx="9904125" cy="257817"/>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accent1"/>
              </a:buClr>
              <a:buSzPts val="2200"/>
              <a:buFont typeface="Arial"/>
              <a:buNone/>
            </a:pPr>
            <a:r>
              <a:rPr lang="en-GB" sz="2200" dirty="0">
                <a:solidFill>
                  <a:srgbClr val="FFC000"/>
                </a:solidFill>
                <a:latin typeface="Georgia" panose="02040502050405020303" pitchFamily="18" charset="0"/>
              </a:rPr>
              <a:t>Business Submission Summary – </a:t>
            </a:r>
            <a:r>
              <a:rPr lang="en-GB" sz="2200" i="1" dirty="0">
                <a:solidFill>
                  <a:srgbClr val="7F7F7F"/>
                </a:solidFill>
                <a:latin typeface="Georgia" panose="02040502050405020303" pitchFamily="18" charset="0"/>
              </a:rPr>
              <a:t>Insert Business Name here</a:t>
            </a:r>
            <a:endParaRPr dirty="0">
              <a:latin typeface="Georgia" panose="02040502050405020303" pitchFamily="18" charset="0"/>
            </a:endParaRPr>
          </a:p>
        </p:txBody>
      </p:sp>
      <p:sp>
        <p:nvSpPr>
          <p:cNvPr id="74" name="Google Shape;330;p19">
            <a:extLst>
              <a:ext uri="{FF2B5EF4-FFF2-40B4-BE49-F238E27FC236}">
                <a16:creationId xmlns:a16="http://schemas.microsoft.com/office/drawing/2014/main" id="{3B5F0DA2-9B9F-164A-A486-59DF4B47F20C}"/>
              </a:ext>
            </a:extLst>
          </p:cNvPr>
          <p:cNvSpPr/>
          <p:nvPr/>
        </p:nvSpPr>
        <p:spPr>
          <a:xfrm>
            <a:off x="3695296" y="5056490"/>
            <a:ext cx="6005512" cy="338446"/>
          </a:xfrm>
          <a:prstGeom prst="rect">
            <a:avLst/>
          </a:prstGeom>
          <a:solidFill>
            <a:srgbClr val="D8D8D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602" dirty="0">
              <a:solidFill>
                <a:schemeClr val="dk1"/>
              </a:solidFill>
              <a:latin typeface="Arial"/>
              <a:ea typeface="Arial"/>
              <a:cs typeface="Arial"/>
              <a:sym typeface="Arial"/>
            </a:endParaRPr>
          </a:p>
        </p:txBody>
      </p:sp>
      <p:sp>
        <p:nvSpPr>
          <p:cNvPr id="75" name="Google Shape;332;p19">
            <a:extLst>
              <a:ext uri="{FF2B5EF4-FFF2-40B4-BE49-F238E27FC236}">
                <a16:creationId xmlns:a16="http://schemas.microsoft.com/office/drawing/2014/main" id="{0F2AF26F-B2B7-8D49-9A36-0C54B69B9E46}"/>
              </a:ext>
            </a:extLst>
          </p:cNvPr>
          <p:cNvSpPr/>
          <p:nvPr/>
        </p:nvSpPr>
        <p:spPr>
          <a:xfrm>
            <a:off x="4485870" y="4881865"/>
            <a:ext cx="1335813" cy="174784"/>
          </a:xfrm>
          <a:prstGeom prst="rect">
            <a:avLst/>
          </a:prstGeom>
          <a:noFill/>
          <a:ln>
            <a:noFill/>
          </a:ln>
        </p:spPr>
        <p:txBody>
          <a:bodyPr spcFirstLastPara="1" wrap="square" lIns="0" tIns="23800" rIns="0" bIns="23800" anchor="ctr" anchorCtr="0">
            <a:noAutofit/>
          </a:bodyPr>
          <a:lstStyle/>
          <a:p>
            <a:pPr marL="0" marR="0" lvl="0" indent="0" algn="l" rtl="0">
              <a:spcBef>
                <a:spcPts val="0"/>
              </a:spcBef>
              <a:spcAft>
                <a:spcPts val="0"/>
              </a:spcAft>
              <a:buNone/>
            </a:pPr>
            <a:r>
              <a:rPr lang="en-GB" sz="831" b="1" dirty="0">
                <a:solidFill>
                  <a:schemeClr val="dk2"/>
                </a:solidFill>
                <a:latin typeface="Calibri"/>
                <a:ea typeface="Calibri"/>
                <a:cs typeface="Calibri"/>
                <a:sym typeface="Calibri"/>
              </a:rPr>
              <a:t>Q3</a:t>
            </a:r>
            <a:endParaRPr sz="831" b="1" dirty="0">
              <a:solidFill>
                <a:schemeClr val="dk2"/>
              </a:solidFill>
              <a:latin typeface="Calibri"/>
              <a:ea typeface="Calibri"/>
              <a:cs typeface="Calibri"/>
              <a:sym typeface="Calibri"/>
            </a:endParaRPr>
          </a:p>
        </p:txBody>
      </p:sp>
      <p:sp>
        <p:nvSpPr>
          <p:cNvPr id="76" name="Google Shape;333;p19">
            <a:extLst>
              <a:ext uri="{FF2B5EF4-FFF2-40B4-BE49-F238E27FC236}">
                <a16:creationId xmlns:a16="http://schemas.microsoft.com/office/drawing/2014/main" id="{FD59792B-833D-A54A-AA6F-822A66E478AF}"/>
              </a:ext>
            </a:extLst>
          </p:cNvPr>
          <p:cNvSpPr/>
          <p:nvPr/>
        </p:nvSpPr>
        <p:spPr>
          <a:xfrm>
            <a:off x="5778760" y="4873792"/>
            <a:ext cx="1246124" cy="211142"/>
          </a:xfrm>
          <a:prstGeom prst="rect">
            <a:avLst/>
          </a:prstGeom>
          <a:noFill/>
          <a:ln>
            <a:noFill/>
          </a:ln>
        </p:spPr>
        <p:txBody>
          <a:bodyPr spcFirstLastPara="1" wrap="square" lIns="0" tIns="23800" rIns="0" bIns="23800" anchor="ctr" anchorCtr="0">
            <a:noAutofit/>
          </a:bodyPr>
          <a:lstStyle/>
          <a:p>
            <a:pPr marL="0" marR="0" lvl="0" indent="0" algn="l" rtl="0">
              <a:spcBef>
                <a:spcPts val="0"/>
              </a:spcBef>
              <a:spcAft>
                <a:spcPts val="0"/>
              </a:spcAft>
              <a:buNone/>
            </a:pPr>
            <a:r>
              <a:rPr lang="en-GB" sz="831" b="1" dirty="0">
                <a:solidFill>
                  <a:schemeClr val="dk2"/>
                </a:solidFill>
                <a:latin typeface="Calibri"/>
                <a:ea typeface="Calibri"/>
                <a:cs typeface="Calibri"/>
                <a:sym typeface="Calibri"/>
              </a:rPr>
              <a:t>Q4</a:t>
            </a:r>
            <a:endParaRPr sz="831" b="1" dirty="0">
              <a:solidFill>
                <a:schemeClr val="dk2"/>
              </a:solidFill>
              <a:latin typeface="Calibri"/>
              <a:ea typeface="Calibri"/>
              <a:cs typeface="Calibri"/>
              <a:sym typeface="Calibri"/>
            </a:endParaRPr>
          </a:p>
        </p:txBody>
      </p:sp>
      <p:cxnSp>
        <p:nvCxnSpPr>
          <p:cNvPr id="77" name="Google Shape;340;p19">
            <a:extLst>
              <a:ext uri="{FF2B5EF4-FFF2-40B4-BE49-F238E27FC236}">
                <a16:creationId xmlns:a16="http://schemas.microsoft.com/office/drawing/2014/main" id="{CEF23684-1CA3-9E45-8239-E0F5092B02E9}"/>
              </a:ext>
            </a:extLst>
          </p:cNvPr>
          <p:cNvCxnSpPr/>
          <p:nvPr/>
        </p:nvCxnSpPr>
        <p:spPr>
          <a:xfrm>
            <a:off x="3695296" y="5394627"/>
            <a:ext cx="6005512" cy="22283"/>
          </a:xfrm>
          <a:prstGeom prst="straightConnector1">
            <a:avLst/>
          </a:prstGeom>
          <a:noFill/>
          <a:ln w="9525" cap="flat" cmpd="sng">
            <a:solidFill>
              <a:schemeClr val="dk1"/>
            </a:solidFill>
            <a:prstDash val="solid"/>
            <a:round/>
            <a:headEnd type="none" w="med" len="med"/>
            <a:tailEnd type="none" w="med" len="med"/>
          </a:ln>
        </p:spPr>
      </p:cxnSp>
      <p:cxnSp>
        <p:nvCxnSpPr>
          <p:cNvPr id="78" name="Google Shape;341;p19">
            <a:extLst>
              <a:ext uri="{FF2B5EF4-FFF2-40B4-BE49-F238E27FC236}">
                <a16:creationId xmlns:a16="http://schemas.microsoft.com/office/drawing/2014/main" id="{902D3B24-B89E-8D4A-9947-BB9E3AF9F5B1}"/>
              </a:ext>
            </a:extLst>
          </p:cNvPr>
          <p:cNvCxnSpPr/>
          <p:nvPr/>
        </p:nvCxnSpPr>
        <p:spPr>
          <a:xfrm>
            <a:off x="3695296" y="6086777"/>
            <a:ext cx="6005512" cy="15893"/>
          </a:xfrm>
          <a:prstGeom prst="straightConnector1">
            <a:avLst/>
          </a:prstGeom>
          <a:noFill/>
          <a:ln w="9525" cap="flat" cmpd="sng">
            <a:solidFill>
              <a:schemeClr val="dk1"/>
            </a:solidFill>
            <a:prstDash val="dash"/>
            <a:round/>
            <a:headEnd type="none" w="med" len="med"/>
            <a:tailEnd type="none" w="med" len="med"/>
          </a:ln>
        </p:spPr>
      </p:cxnSp>
      <p:cxnSp>
        <p:nvCxnSpPr>
          <p:cNvPr id="79" name="Google Shape;343;p19">
            <a:extLst>
              <a:ext uri="{FF2B5EF4-FFF2-40B4-BE49-F238E27FC236}">
                <a16:creationId xmlns:a16="http://schemas.microsoft.com/office/drawing/2014/main" id="{A3A0B657-2CEF-D647-8B99-C4D206167F32}"/>
              </a:ext>
            </a:extLst>
          </p:cNvPr>
          <p:cNvCxnSpPr/>
          <p:nvPr/>
        </p:nvCxnSpPr>
        <p:spPr>
          <a:xfrm>
            <a:off x="3695296" y="5056490"/>
            <a:ext cx="6005512" cy="0"/>
          </a:xfrm>
          <a:prstGeom prst="straightConnector1">
            <a:avLst/>
          </a:prstGeom>
          <a:noFill/>
          <a:ln w="19050" cap="flat" cmpd="sng">
            <a:solidFill>
              <a:schemeClr val="dk1"/>
            </a:solidFill>
            <a:prstDash val="solid"/>
            <a:round/>
            <a:headEnd type="none" w="med" len="med"/>
            <a:tailEnd type="none" w="med" len="med"/>
          </a:ln>
        </p:spPr>
      </p:cxnSp>
      <p:sp>
        <p:nvSpPr>
          <p:cNvPr id="80" name="Google Shape;344;p19">
            <a:extLst>
              <a:ext uri="{FF2B5EF4-FFF2-40B4-BE49-F238E27FC236}">
                <a16:creationId xmlns:a16="http://schemas.microsoft.com/office/drawing/2014/main" id="{3BC025CA-9A79-084B-AA36-DC93E7BB1DE6}"/>
              </a:ext>
            </a:extLst>
          </p:cNvPr>
          <p:cNvSpPr/>
          <p:nvPr/>
        </p:nvSpPr>
        <p:spPr>
          <a:xfrm>
            <a:off x="5092294" y="5712126"/>
            <a:ext cx="2799878" cy="71503"/>
          </a:xfrm>
          <a:prstGeom prst="rect">
            <a:avLst/>
          </a:prstGeom>
          <a:solidFill>
            <a:schemeClr val="accent4"/>
          </a:solidFill>
          <a:ln w="12700" cap="flat" cmpd="sng">
            <a:solidFill>
              <a:srgbClr val="87082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dk1"/>
              </a:solidFill>
              <a:latin typeface="Arial"/>
              <a:ea typeface="Arial"/>
              <a:cs typeface="Arial"/>
              <a:sym typeface="Arial"/>
            </a:endParaRPr>
          </a:p>
        </p:txBody>
      </p:sp>
      <p:sp>
        <p:nvSpPr>
          <p:cNvPr id="81" name="Google Shape;345;p19">
            <a:extLst>
              <a:ext uri="{FF2B5EF4-FFF2-40B4-BE49-F238E27FC236}">
                <a16:creationId xmlns:a16="http://schemas.microsoft.com/office/drawing/2014/main" id="{BB2C3076-F621-ED43-B8AB-C128099FF2CD}"/>
              </a:ext>
            </a:extLst>
          </p:cNvPr>
          <p:cNvSpPr/>
          <p:nvPr/>
        </p:nvSpPr>
        <p:spPr>
          <a:xfrm>
            <a:off x="5455830" y="5889926"/>
            <a:ext cx="954391" cy="71503"/>
          </a:xfrm>
          <a:prstGeom prst="rect">
            <a:avLst/>
          </a:prstGeom>
          <a:solidFill>
            <a:schemeClr val="accent4"/>
          </a:solidFill>
          <a:ln w="12700" cap="flat" cmpd="sng">
            <a:solidFill>
              <a:srgbClr val="87082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dk1"/>
              </a:solidFill>
              <a:latin typeface="Arial"/>
              <a:ea typeface="Arial"/>
              <a:cs typeface="Arial"/>
              <a:sym typeface="Arial"/>
            </a:endParaRPr>
          </a:p>
        </p:txBody>
      </p:sp>
      <p:sp>
        <p:nvSpPr>
          <p:cNvPr id="82" name="Google Shape;346;p19">
            <a:extLst>
              <a:ext uri="{FF2B5EF4-FFF2-40B4-BE49-F238E27FC236}">
                <a16:creationId xmlns:a16="http://schemas.microsoft.com/office/drawing/2014/main" id="{107EBA8A-2279-D84A-8F24-322E65D19512}"/>
              </a:ext>
            </a:extLst>
          </p:cNvPr>
          <p:cNvSpPr/>
          <p:nvPr/>
        </p:nvSpPr>
        <p:spPr>
          <a:xfrm>
            <a:off x="5759043" y="6216952"/>
            <a:ext cx="3156357" cy="57134"/>
          </a:xfrm>
          <a:prstGeom prst="rect">
            <a:avLst/>
          </a:prstGeom>
          <a:solidFill>
            <a:schemeClr val="accent4"/>
          </a:solidFill>
          <a:ln w="12700" cap="flat" cmpd="sng">
            <a:solidFill>
              <a:srgbClr val="87082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dk1"/>
              </a:solidFill>
              <a:latin typeface="Arial"/>
              <a:ea typeface="Arial"/>
              <a:cs typeface="Arial"/>
              <a:sym typeface="Arial"/>
            </a:endParaRPr>
          </a:p>
        </p:txBody>
      </p:sp>
      <p:sp>
        <p:nvSpPr>
          <p:cNvPr id="83" name="Google Shape;347;p19">
            <a:extLst>
              <a:ext uri="{FF2B5EF4-FFF2-40B4-BE49-F238E27FC236}">
                <a16:creationId xmlns:a16="http://schemas.microsoft.com/office/drawing/2014/main" id="{BA3B78D8-09B0-DE45-AF77-FB49CC6850C1}"/>
              </a:ext>
            </a:extLst>
          </p:cNvPr>
          <p:cNvSpPr/>
          <p:nvPr/>
        </p:nvSpPr>
        <p:spPr>
          <a:xfrm>
            <a:off x="6321414" y="5904541"/>
            <a:ext cx="119923" cy="114404"/>
          </a:xfrm>
          <a:prstGeom prst="triangle">
            <a:avLst>
              <a:gd name="adj" fmla="val 50000"/>
            </a:avLst>
          </a:prstGeom>
          <a:solidFill>
            <a:schemeClr val="dk2"/>
          </a:solidFill>
          <a:ln w="9525"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dk1"/>
              </a:solidFill>
              <a:latin typeface="Arial"/>
              <a:ea typeface="Arial"/>
              <a:cs typeface="Arial"/>
              <a:sym typeface="Arial"/>
            </a:endParaRPr>
          </a:p>
        </p:txBody>
      </p:sp>
      <p:sp>
        <p:nvSpPr>
          <p:cNvPr id="84" name="Google Shape;348;p19">
            <a:extLst>
              <a:ext uri="{FF2B5EF4-FFF2-40B4-BE49-F238E27FC236}">
                <a16:creationId xmlns:a16="http://schemas.microsoft.com/office/drawing/2014/main" id="{88315062-431B-D647-81E1-CB21D7B3545D}"/>
              </a:ext>
            </a:extLst>
          </p:cNvPr>
          <p:cNvSpPr/>
          <p:nvPr/>
        </p:nvSpPr>
        <p:spPr>
          <a:xfrm>
            <a:off x="8808460" y="6273964"/>
            <a:ext cx="119923" cy="114404"/>
          </a:xfrm>
          <a:prstGeom prst="triangle">
            <a:avLst>
              <a:gd name="adj" fmla="val 50000"/>
            </a:avLst>
          </a:prstGeom>
          <a:solidFill>
            <a:schemeClr val="dk2"/>
          </a:solidFill>
          <a:ln w="9525"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dk1"/>
              </a:solidFill>
              <a:latin typeface="Arial"/>
              <a:ea typeface="Arial"/>
              <a:cs typeface="Arial"/>
              <a:sym typeface="Arial"/>
            </a:endParaRPr>
          </a:p>
        </p:txBody>
      </p:sp>
      <p:sp>
        <p:nvSpPr>
          <p:cNvPr id="85" name="Google Shape;349;p19">
            <a:extLst>
              <a:ext uri="{FF2B5EF4-FFF2-40B4-BE49-F238E27FC236}">
                <a16:creationId xmlns:a16="http://schemas.microsoft.com/office/drawing/2014/main" id="{CE70959E-C3CB-4943-B21B-7989BA2B31E5}"/>
              </a:ext>
            </a:extLst>
          </p:cNvPr>
          <p:cNvSpPr/>
          <p:nvPr/>
        </p:nvSpPr>
        <p:spPr>
          <a:xfrm>
            <a:off x="7740274" y="5723572"/>
            <a:ext cx="119923" cy="114404"/>
          </a:xfrm>
          <a:prstGeom prst="triangle">
            <a:avLst>
              <a:gd name="adj" fmla="val 50000"/>
            </a:avLst>
          </a:prstGeom>
          <a:solidFill>
            <a:schemeClr val="dk2"/>
          </a:solidFill>
          <a:ln w="9525"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dk1"/>
              </a:solidFill>
              <a:latin typeface="Arial"/>
              <a:ea typeface="Arial"/>
              <a:cs typeface="Arial"/>
              <a:sym typeface="Arial"/>
            </a:endParaRPr>
          </a:p>
        </p:txBody>
      </p:sp>
      <p:sp>
        <p:nvSpPr>
          <p:cNvPr id="86" name="Google Shape;350;p19">
            <a:extLst>
              <a:ext uri="{FF2B5EF4-FFF2-40B4-BE49-F238E27FC236}">
                <a16:creationId xmlns:a16="http://schemas.microsoft.com/office/drawing/2014/main" id="{31B2F2F2-A3A7-8E41-A5BE-302E39727A4C}"/>
              </a:ext>
            </a:extLst>
          </p:cNvPr>
          <p:cNvSpPr/>
          <p:nvPr/>
        </p:nvSpPr>
        <p:spPr>
          <a:xfrm>
            <a:off x="3741331" y="5162853"/>
            <a:ext cx="732865" cy="127116"/>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800" dirty="0">
                <a:solidFill>
                  <a:schemeClr val="dk1"/>
                </a:solidFill>
                <a:latin typeface="Arial"/>
                <a:ea typeface="Arial"/>
                <a:cs typeface="Arial"/>
                <a:sym typeface="Arial"/>
              </a:rPr>
              <a:t>Overall </a:t>
            </a:r>
            <a:r>
              <a:rPr lang="en-GB" sz="800" dirty="0">
                <a:solidFill>
                  <a:schemeClr val="dk1"/>
                </a:solidFill>
                <a:latin typeface="Georgia" panose="02040502050405020303" pitchFamily="18" charset="0"/>
                <a:sym typeface="Arial"/>
              </a:rPr>
              <a:t>timeline</a:t>
            </a:r>
            <a:endParaRPr dirty="0">
              <a:latin typeface="Georgia" panose="02040502050405020303" pitchFamily="18" charset="0"/>
            </a:endParaRPr>
          </a:p>
        </p:txBody>
      </p:sp>
      <p:sp>
        <p:nvSpPr>
          <p:cNvPr id="87" name="Google Shape;351;p19">
            <a:extLst>
              <a:ext uri="{FF2B5EF4-FFF2-40B4-BE49-F238E27FC236}">
                <a16:creationId xmlns:a16="http://schemas.microsoft.com/office/drawing/2014/main" id="{E0986C82-A192-0E4A-8629-9C3F6791C3E6}"/>
              </a:ext>
            </a:extLst>
          </p:cNvPr>
          <p:cNvSpPr/>
          <p:nvPr/>
        </p:nvSpPr>
        <p:spPr>
          <a:xfrm>
            <a:off x="7860197" y="5851320"/>
            <a:ext cx="800525" cy="219507"/>
          </a:xfrm>
          <a:prstGeom prst="rect">
            <a:avLst/>
          </a:prstGeom>
          <a:solidFill>
            <a:schemeClr val="lt1"/>
          </a:solidFill>
          <a:ln>
            <a:noFill/>
          </a:ln>
        </p:spPr>
        <p:txBody>
          <a:bodyPr spcFirstLastPara="1" wrap="square" lIns="0" tIns="0" rIns="0" bIns="0" anchor="t" anchorCtr="0">
            <a:noAutofit/>
          </a:bodyPr>
          <a:lstStyle/>
          <a:p>
            <a:pPr marL="0" marR="0" lvl="0" indent="0" algn="l" rtl="0">
              <a:spcBef>
                <a:spcPts val="0"/>
              </a:spcBef>
              <a:spcAft>
                <a:spcPts val="0"/>
              </a:spcAft>
              <a:buNone/>
            </a:pPr>
            <a:r>
              <a:rPr lang="en-GB" sz="800" dirty="0">
                <a:solidFill>
                  <a:schemeClr val="dk1"/>
                </a:solidFill>
                <a:latin typeface="Calibri"/>
                <a:ea typeface="Calibri"/>
                <a:cs typeface="Calibri"/>
                <a:sym typeface="Calibri"/>
              </a:rPr>
              <a:t>e.g 15 March</a:t>
            </a:r>
            <a:endParaRPr dirty="0"/>
          </a:p>
        </p:txBody>
      </p:sp>
      <p:sp>
        <p:nvSpPr>
          <p:cNvPr id="88" name="Google Shape;352;p19">
            <a:extLst>
              <a:ext uri="{FF2B5EF4-FFF2-40B4-BE49-F238E27FC236}">
                <a16:creationId xmlns:a16="http://schemas.microsoft.com/office/drawing/2014/main" id="{F53339A6-E46C-7743-A24B-5E6E74D8F5AA}"/>
              </a:ext>
            </a:extLst>
          </p:cNvPr>
          <p:cNvSpPr/>
          <p:nvPr/>
        </p:nvSpPr>
        <p:spPr>
          <a:xfrm>
            <a:off x="3741332" y="5500990"/>
            <a:ext cx="671382" cy="13425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800" b="1" dirty="0">
                <a:solidFill>
                  <a:schemeClr val="dk2"/>
                </a:solidFill>
                <a:latin typeface="Georgia" panose="02040502050405020303" pitchFamily="18" charset="0"/>
                <a:sym typeface="Arial"/>
              </a:rPr>
              <a:t>Output</a:t>
            </a:r>
            <a:r>
              <a:rPr lang="en-GB" sz="800" b="1" dirty="0">
                <a:solidFill>
                  <a:schemeClr val="dk2"/>
                </a:solidFill>
                <a:latin typeface="Arial"/>
                <a:ea typeface="Arial"/>
                <a:cs typeface="Arial"/>
                <a:sym typeface="Arial"/>
              </a:rPr>
              <a:t> 1</a:t>
            </a:r>
            <a:endParaRPr dirty="0"/>
          </a:p>
        </p:txBody>
      </p:sp>
      <p:sp>
        <p:nvSpPr>
          <p:cNvPr id="89" name="Google Shape;353;p19">
            <a:extLst>
              <a:ext uri="{FF2B5EF4-FFF2-40B4-BE49-F238E27FC236}">
                <a16:creationId xmlns:a16="http://schemas.microsoft.com/office/drawing/2014/main" id="{1683E59C-986A-9E4C-A61A-76E9EB727C80}"/>
              </a:ext>
            </a:extLst>
          </p:cNvPr>
          <p:cNvSpPr/>
          <p:nvPr/>
        </p:nvSpPr>
        <p:spPr>
          <a:xfrm>
            <a:off x="3741332" y="5697840"/>
            <a:ext cx="684214" cy="95250"/>
          </a:xfrm>
          <a:prstGeom prst="rect">
            <a:avLst/>
          </a:prstGeom>
          <a:noFill/>
          <a:ln>
            <a:noFill/>
          </a:ln>
        </p:spPr>
        <p:txBody>
          <a:bodyPr spcFirstLastPara="1" wrap="square" lIns="0" tIns="0" rIns="0" bIns="0" anchor="t" anchorCtr="0">
            <a:noAutofit/>
          </a:bodyPr>
          <a:lstStyle/>
          <a:p>
            <a:pPr marL="114300" marR="0" lvl="1" indent="-112713" algn="l" rtl="0">
              <a:spcBef>
                <a:spcPts val="0"/>
              </a:spcBef>
              <a:spcAft>
                <a:spcPts val="0"/>
              </a:spcAft>
              <a:buClr>
                <a:schemeClr val="dk1"/>
              </a:buClr>
              <a:buSzPts val="1000"/>
              <a:buFont typeface="Arial"/>
              <a:buChar char="▪"/>
            </a:pPr>
            <a:r>
              <a:rPr lang="en-GB" sz="800" b="0" i="0" u="none" strike="noStrike" cap="none" dirty="0">
                <a:solidFill>
                  <a:schemeClr val="dk1"/>
                </a:solidFill>
                <a:latin typeface="Georgia" panose="02040502050405020303" pitchFamily="18" charset="0"/>
                <a:sym typeface="Arial"/>
              </a:rPr>
              <a:t>Milestone</a:t>
            </a:r>
            <a:r>
              <a:rPr lang="en-GB" sz="800" b="0" i="0" u="none" strike="noStrike" cap="none" dirty="0">
                <a:solidFill>
                  <a:schemeClr val="dk1"/>
                </a:solidFill>
                <a:latin typeface="Arial"/>
                <a:ea typeface="Arial"/>
                <a:cs typeface="Arial"/>
                <a:sym typeface="Arial"/>
              </a:rPr>
              <a:t> 1</a:t>
            </a:r>
            <a:endParaRPr sz="800" b="0" i="0" u="none" strike="noStrike" cap="none" dirty="0">
              <a:solidFill>
                <a:schemeClr val="dk1"/>
              </a:solidFill>
              <a:latin typeface="Arial"/>
              <a:ea typeface="Arial"/>
              <a:cs typeface="Arial"/>
              <a:sym typeface="Arial"/>
            </a:endParaRPr>
          </a:p>
        </p:txBody>
      </p:sp>
      <p:sp>
        <p:nvSpPr>
          <p:cNvPr id="90" name="Google Shape;354;p19">
            <a:extLst>
              <a:ext uri="{FF2B5EF4-FFF2-40B4-BE49-F238E27FC236}">
                <a16:creationId xmlns:a16="http://schemas.microsoft.com/office/drawing/2014/main" id="{74441579-5530-1C47-BCE5-7A045ADC5F3F}"/>
              </a:ext>
            </a:extLst>
          </p:cNvPr>
          <p:cNvSpPr/>
          <p:nvPr/>
        </p:nvSpPr>
        <p:spPr>
          <a:xfrm>
            <a:off x="6632768" y="5845708"/>
            <a:ext cx="798904" cy="226462"/>
          </a:xfrm>
          <a:prstGeom prst="rect">
            <a:avLst/>
          </a:prstGeom>
          <a:solidFill>
            <a:schemeClr val="lt1"/>
          </a:solidFill>
          <a:ln>
            <a:noFill/>
          </a:ln>
        </p:spPr>
        <p:txBody>
          <a:bodyPr spcFirstLastPara="1" wrap="square" lIns="0" tIns="0" rIns="0" bIns="0" anchor="t" anchorCtr="0">
            <a:noAutofit/>
          </a:bodyPr>
          <a:lstStyle/>
          <a:p>
            <a:pPr marL="0" marR="0" lvl="0" indent="0" algn="l" rtl="0">
              <a:spcBef>
                <a:spcPts val="0"/>
              </a:spcBef>
              <a:spcAft>
                <a:spcPts val="0"/>
              </a:spcAft>
              <a:buNone/>
            </a:pPr>
            <a:r>
              <a:rPr lang="en-GB" sz="800" dirty="0">
                <a:solidFill>
                  <a:schemeClr val="dk1"/>
                </a:solidFill>
                <a:latin typeface="Calibri"/>
                <a:ea typeface="Calibri"/>
                <a:cs typeface="Calibri"/>
                <a:sym typeface="Calibri"/>
              </a:rPr>
              <a:t>e.g 15 November</a:t>
            </a:r>
            <a:endParaRPr sz="800" dirty="0">
              <a:solidFill>
                <a:schemeClr val="dk1"/>
              </a:solidFill>
              <a:latin typeface="Calibri"/>
              <a:ea typeface="Calibri"/>
              <a:cs typeface="Calibri"/>
              <a:sym typeface="Calibri"/>
            </a:endParaRPr>
          </a:p>
        </p:txBody>
      </p:sp>
      <p:sp>
        <p:nvSpPr>
          <p:cNvPr id="91" name="Google Shape;355;p19">
            <a:extLst>
              <a:ext uri="{FF2B5EF4-FFF2-40B4-BE49-F238E27FC236}">
                <a16:creationId xmlns:a16="http://schemas.microsoft.com/office/drawing/2014/main" id="{0B5CB2B3-EEB0-CF4A-A388-F2902379F953}"/>
              </a:ext>
            </a:extLst>
          </p:cNvPr>
          <p:cNvSpPr/>
          <p:nvPr/>
        </p:nvSpPr>
        <p:spPr>
          <a:xfrm>
            <a:off x="3741332" y="5875639"/>
            <a:ext cx="713422" cy="127115"/>
          </a:xfrm>
          <a:prstGeom prst="rect">
            <a:avLst/>
          </a:prstGeom>
          <a:noFill/>
          <a:ln>
            <a:noFill/>
          </a:ln>
        </p:spPr>
        <p:txBody>
          <a:bodyPr spcFirstLastPara="1" wrap="square" lIns="0" tIns="0" rIns="0" bIns="0" anchor="t" anchorCtr="0">
            <a:noAutofit/>
          </a:bodyPr>
          <a:lstStyle/>
          <a:p>
            <a:pPr marL="114300" marR="0" lvl="1" indent="-112713" algn="l" rtl="0">
              <a:spcBef>
                <a:spcPts val="0"/>
              </a:spcBef>
              <a:spcAft>
                <a:spcPts val="0"/>
              </a:spcAft>
              <a:buClr>
                <a:schemeClr val="dk1"/>
              </a:buClr>
              <a:buSzPts val="1000"/>
              <a:buFont typeface="Arial"/>
              <a:buChar char="▪"/>
            </a:pPr>
            <a:r>
              <a:rPr lang="en-GB" sz="800" b="0" i="0" u="none" strike="noStrike" cap="none" dirty="0">
                <a:solidFill>
                  <a:schemeClr val="dk1"/>
                </a:solidFill>
                <a:latin typeface="Georgia" panose="02040502050405020303" pitchFamily="18" charset="0"/>
                <a:sym typeface="Arial"/>
              </a:rPr>
              <a:t>Milestone</a:t>
            </a:r>
            <a:r>
              <a:rPr lang="en-GB" sz="800" b="0" i="0" u="none" strike="noStrike" cap="none" dirty="0">
                <a:solidFill>
                  <a:schemeClr val="dk1"/>
                </a:solidFill>
                <a:latin typeface="Arial"/>
                <a:ea typeface="Arial"/>
                <a:cs typeface="Arial"/>
                <a:sym typeface="Arial"/>
              </a:rPr>
              <a:t> 2</a:t>
            </a:r>
            <a:endParaRPr sz="800" b="0" i="0" u="none" strike="noStrike" cap="none" dirty="0">
              <a:solidFill>
                <a:schemeClr val="dk1"/>
              </a:solidFill>
              <a:latin typeface="Arial"/>
              <a:ea typeface="Arial"/>
              <a:cs typeface="Arial"/>
              <a:sym typeface="Arial"/>
            </a:endParaRPr>
          </a:p>
        </p:txBody>
      </p:sp>
      <p:sp>
        <p:nvSpPr>
          <p:cNvPr id="92" name="Google Shape;357;p19">
            <a:extLst>
              <a:ext uri="{FF2B5EF4-FFF2-40B4-BE49-F238E27FC236}">
                <a16:creationId xmlns:a16="http://schemas.microsoft.com/office/drawing/2014/main" id="{4522F4DB-D43C-7D44-A3D4-1288CDBE75F1}"/>
              </a:ext>
            </a:extLst>
          </p:cNvPr>
          <p:cNvSpPr/>
          <p:nvPr/>
        </p:nvSpPr>
        <p:spPr>
          <a:xfrm>
            <a:off x="3741332" y="6193140"/>
            <a:ext cx="606756" cy="128604"/>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800" b="1" dirty="0">
                <a:solidFill>
                  <a:schemeClr val="dk2"/>
                </a:solidFill>
                <a:latin typeface="Georgia" panose="02040502050405020303" pitchFamily="18" charset="0"/>
                <a:sym typeface="Arial"/>
              </a:rPr>
              <a:t>Output 2</a:t>
            </a:r>
            <a:endParaRPr dirty="0">
              <a:latin typeface="Georgia" panose="02040502050405020303" pitchFamily="18" charset="0"/>
            </a:endParaRPr>
          </a:p>
        </p:txBody>
      </p:sp>
      <p:sp>
        <p:nvSpPr>
          <p:cNvPr id="93" name="Google Shape;358;p19">
            <a:extLst>
              <a:ext uri="{FF2B5EF4-FFF2-40B4-BE49-F238E27FC236}">
                <a16:creationId xmlns:a16="http://schemas.microsoft.com/office/drawing/2014/main" id="{42D272A3-A4AE-1D46-AC6F-2096678137FD}"/>
              </a:ext>
            </a:extLst>
          </p:cNvPr>
          <p:cNvSpPr/>
          <p:nvPr/>
        </p:nvSpPr>
        <p:spPr>
          <a:xfrm>
            <a:off x="3741332" y="4905678"/>
            <a:ext cx="562974" cy="127116"/>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r>
              <a:rPr lang="en-GB" sz="800" b="1" dirty="0">
                <a:solidFill>
                  <a:schemeClr val="dk2"/>
                </a:solidFill>
                <a:latin typeface="Georgia" panose="02040502050405020303" pitchFamily="18" charset="0"/>
                <a:sym typeface="Arial"/>
              </a:rPr>
              <a:t>Key activities</a:t>
            </a:r>
            <a:endParaRPr dirty="0">
              <a:latin typeface="Georgia" panose="02040502050405020303" pitchFamily="18" charset="0"/>
            </a:endParaRPr>
          </a:p>
        </p:txBody>
      </p:sp>
      <p:sp>
        <p:nvSpPr>
          <p:cNvPr id="94" name="Google Shape;382;p19">
            <a:extLst>
              <a:ext uri="{FF2B5EF4-FFF2-40B4-BE49-F238E27FC236}">
                <a16:creationId xmlns:a16="http://schemas.microsoft.com/office/drawing/2014/main" id="{913B6D26-D138-A34B-A5CF-F993F8D77BCF}"/>
              </a:ext>
            </a:extLst>
          </p:cNvPr>
          <p:cNvSpPr/>
          <p:nvPr/>
        </p:nvSpPr>
        <p:spPr>
          <a:xfrm>
            <a:off x="7142681" y="4877568"/>
            <a:ext cx="1246124" cy="211142"/>
          </a:xfrm>
          <a:prstGeom prst="rect">
            <a:avLst/>
          </a:prstGeom>
          <a:noFill/>
          <a:ln>
            <a:noFill/>
          </a:ln>
        </p:spPr>
        <p:txBody>
          <a:bodyPr spcFirstLastPara="1" wrap="square" lIns="0" tIns="23800" rIns="0" bIns="23800" anchor="ctr" anchorCtr="0">
            <a:noAutofit/>
          </a:bodyPr>
          <a:lstStyle/>
          <a:p>
            <a:pPr marL="0" marR="0" lvl="0" indent="0" algn="l" rtl="0">
              <a:spcBef>
                <a:spcPts val="0"/>
              </a:spcBef>
              <a:spcAft>
                <a:spcPts val="0"/>
              </a:spcAft>
              <a:buNone/>
            </a:pPr>
            <a:r>
              <a:rPr lang="en-GB" sz="831" b="1" dirty="0">
                <a:solidFill>
                  <a:schemeClr val="dk2"/>
                </a:solidFill>
                <a:latin typeface="Calibri"/>
                <a:ea typeface="Calibri"/>
                <a:cs typeface="Calibri"/>
                <a:sym typeface="Calibri"/>
              </a:rPr>
              <a:t>Q1</a:t>
            </a:r>
            <a:endParaRPr dirty="0"/>
          </a:p>
        </p:txBody>
      </p:sp>
      <p:sp>
        <p:nvSpPr>
          <p:cNvPr id="95" name="Google Shape;383;p19">
            <a:extLst>
              <a:ext uri="{FF2B5EF4-FFF2-40B4-BE49-F238E27FC236}">
                <a16:creationId xmlns:a16="http://schemas.microsoft.com/office/drawing/2014/main" id="{A4909F7D-DE7A-BB46-9A71-922FFFDFACBE}"/>
              </a:ext>
            </a:extLst>
          </p:cNvPr>
          <p:cNvSpPr/>
          <p:nvPr/>
        </p:nvSpPr>
        <p:spPr>
          <a:xfrm>
            <a:off x="8438227" y="4866701"/>
            <a:ext cx="1246124" cy="211142"/>
          </a:xfrm>
          <a:prstGeom prst="rect">
            <a:avLst/>
          </a:prstGeom>
          <a:noFill/>
          <a:ln>
            <a:noFill/>
          </a:ln>
        </p:spPr>
        <p:txBody>
          <a:bodyPr spcFirstLastPara="1" wrap="square" lIns="0" tIns="23800" rIns="0" bIns="23800" anchor="ctr" anchorCtr="0">
            <a:noAutofit/>
          </a:bodyPr>
          <a:lstStyle/>
          <a:p>
            <a:pPr marL="0" marR="0" lvl="0" indent="0" algn="l" rtl="0">
              <a:spcBef>
                <a:spcPts val="0"/>
              </a:spcBef>
              <a:spcAft>
                <a:spcPts val="0"/>
              </a:spcAft>
              <a:buNone/>
            </a:pPr>
            <a:r>
              <a:rPr lang="en-GB" sz="831" b="1" dirty="0">
                <a:solidFill>
                  <a:schemeClr val="dk2"/>
                </a:solidFill>
                <a:latin typeface="Calibri"/>
                <a:ea typeface="Calibri"/>
                <a:cs typeface="Calibri"/>
                <a:sym typeface="Calibri"/>
              </a:rPr>
              <a:t>Q2</a:t>
            </a:r>
            <a:endParaRPr dirty="0"/>
          </a:p>
        </p:txBody>
      </p:sp>
      <p:graphicFrame>
        <p:nvGraphicFramePr>
          <p:cNvPr id="2" name="Table 2">
            <a:extLst>
              <a:ext uri="{FF2B5EF4-FFF2-40B4-BE49-F238E27FC236}">
                <a16:creationId xmlns:a16="http://schemas.microsoft.com/office/drawing/2014/main" id="{FA7573B6-BF9C-4F6D-899C-E678DFE5B5EF}"/>
              </a:ext>
            </a:extLst>
          </p:cNvPr>
          <p:cNvGraphicFramePr>
            <a:graphicFrameLocks noGrp="1"/>
          </p:cNvGraphicFramePr>
          <p:nvPr>
            <p:extLst>
              <p:ext uri="{D42A27DB-BD31-4B8C-83A1-F6EECF244321}">
                <p14:modId xmlns:p14="http://schemas.microsoft.com/office/powerpoint/2010/main" val="302003520"/>
              </p:ext>
            </p:extLst>
          </p:nvPr>
        </p:nvGraphicFramePr>
        <p:xfrm>
          <a:off x="3635142" y="1220319"/>
          <a:ext cx="6277876" cy="2939057"/>
        </p:xfrm>
        <a:graphic>
          <a:graphicData uri="http://schemas.openxmlformats.org/drawingml/2006/table">
            <a:tbl>
              <a:tblPr firstRow="1" bandRow="1">
                <a:tableStyleId>{9D7B26C5-4107-4FEC-AEDC-1716B250A1EF}</a:tableStyleId>
              </a:tblPr>
              <a:tblGrid>
                <a:gridCol w="1427746">
                  <a:extLst>
                    <a:ext uri="{9D8B030D-6E8A-4147-A177-3AD203B41FA5}">
                      <a16:colId xmlns:a16="http://schemas.microsoft.com/office/drawing/2014/main" val="147886554"/>
                    </a:ext>
                  </a:extLst>
                </a:gridCol>
                <a:gridCol w="4850130">
                  <a:extLst>
                    <a:ext uri="{9D8B030D-6E8A-4147-A177-3AD203B41FA5}">
                      <a16:colId xmlns:a16="http://schemas.microsoft.com/office/drawing/2014/main" val="1376471514"/>
                    </a:ext>
                  </a:extLst>
                </a:gridCol>
              </a:tblGrid>
              <a:tr h="338974">
                <a:tc>
                  <a:txBody>
                    <a:bodyPr/>
                    <a:lstStyle/>
                    <a:p>
                      <a:r>
                        <a:rPr lang="en-GB" sz="1000" b="0" i="0" dirty="0">
                          <a:latin typeface="Georgia" panose="02040502050405020303" pitchFamily="18" charset="0"/>
                        </a:rPr>
                        <a:t>Criteria</a:t>
                      </a:r>
                    </a:p>
                  </a:txBody>
                  <a:tcPr/>
                </a:tc>
                <a:tc>
                  <a:txBody>
                    <a:bodyPr/>
                    <a:lstStyle/>
                    <a:p>
                      <a:r>
                        <a:rPr lang="en-GB" sz="1000" b="0" i="0" dirty="0">
                          <a:latin typeface="Georgia" panose="02040502050405020303" pitchFamily="18" charset="0"/>
                        </a:rPr>
                        <a:t>Short Summary</a:t>
                      </a:r>
                    </a:p>
                  </a:txBody>
                  <a:tcPr/>
                </a:tc>
                <a:extLst>
                  <a:ext uri="{0D108BD9-81ED-4DB2-BD59-A6C34878D82A}">
                    <a16:rowId xmlns:a16="http://schemas.microsoft.com/office/drawing/2014/main" val="2010628934"/>
                  </a:ext>
                </a:extLst>
              </a:tr>
              <a:tr h="58739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000" dirty="0">
                          <a:solidFill>
                            <a:schemeClr val="dk2"/>
                          </a:solidFill>
                          <a:latin typeface="Georgia" panose="02040502050405020303" pitchFamily="18" charset="0"/>
                        </a:rPr>
                        <a:t>Innovation</a:t>
                      </a:r>
                      <a:endParaRPr lang="en-GB" sz="1000" dirty="0">
                        <a:latin typeface="Georgia" panose="02040502050405020303" pitchFamily="18" charset="0"/>
                      </a:endParaRPr>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000" i="1" dirty="0">
                          <a:solidFill>
                            <a:schemeClr val="tx1">
                              <a:lumMod val="50000"/>
                              <a:lumOff val="50000"/>
                            </a:schemeClr>
                          </a:solidFill>
                          <a:latin typeface="Georgia" panose="02040502050405020303" pitchFamily="18" charset="0"/>
                        </a:rPr>
                        <a:t>Why is your business initiative innovative? Is it new offering or an improvement of  existing product/service? </a:t>
                      </a:r>
                    </a:p>
                  </a:txBody>
                  <a:tcPr marL="91450" marR="91450" marT="45725" marB="45725"/>
                </a:tc>
                <a:extLst>
                  <a:ext uri="{0D108BD9-81ED-4DB2-BD59-A6C34878D82A}">
                    <a16:rowId xmlns:a16="http://schemas.microsoft.com/office/drawing/2014/main" val="1272865557"/>
                  </a:ext>
                </a:extLst>
              </a:tr>
              <a:tr h="58739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000" dirty="0">
                          <a:latin typeface="Georgia" panose="02040502050405020303" pitchFamily="18" charset="0"/>
                        </a:rPr>
                        <a:t>Impact</a:t>
                      </a:r>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000" i="1" dirty="0">
                          <a:solidFill>
                            <a:schemeClr val="tx1">
                              <a:lumMod val="50000"/>
                              <a:lumOff val="50000"/>
                            </a:schemeClr>
                          </a:solidFill>
                          <a:latin typeface="Georgia" panose="02040502050405020303" pitchFamily="18" charset="0"/>
                        </a:rPr>
                        <a:t>Is your business purpose-driven? How does your business initiative contribute to impact in the nominated Kyeema impact areas?</a:t>
                      </a:r>
                    </a:p>
                  </a:txBody>
                  <a:tcPr marL="91450" marR="91450" marT="45725" marB="45725"/>
                </a:tc>
                <a:extLst>
                  <a:ext uri="{0D108BD9-81ED-4DB2-BD59-A6C34878D82A}">
                    <a16:rowId xmlns:a16="http://schemas.microsoft.com/office/drawing/2014/main" val="2210836780"/>
                  </a:ext>
                </a:extLst>
              </a:tr>
              <a:tr h="475097">
                <a:tc>
                  <a:txBody>
                    <a:bodyPr/>
                    <a:lstStyle/>
                    <a:p>
                      <a:pPr marL="0" marR="0" lvl="0" indent="0" algn="l" defTabSz="914400" rtl="0" eaLnBrk="1" fontAlgn="auto" latinLnBrk="0" hangingPunct="1">
                        <a:lnSpc>
                          <a:spcPct val="100000"/>
                        </a:lnSpc>
                        <a:spcBef>
                          <a:spcPts val="0"/>
                        </a:spcBef>
                        <a:spcAft>
                          <a:spcPts val="0"/>
                        </a:spcAft>
                        <a:buClr>
                          <a:schemeClr val="dk1"/>
                        </a:buClr>
                        <a:buSzPts val="800"/>
                        <a:buFont typeface="Arial"/>
                        <a:buNone/>
                        <a:tabLst/>
                        <a:defRPr/>
                      </a:pPr>
                      <a:r>
                        <a:rPr lang="en-GB" sz="1000" dirty="0">
                          <a:latin typeface="Georgia" panose="02040502050405020303" pitchFamily="18" charset="0"/>
                        </a:rPr>
                        <a:t>Viability</a:t>
                      </a:r>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000" i="1" dirty="0">
                          <a:solidFill>
                            <a:schemeClr val="tx1">
                              <a:lumMod val="50000"/>
                              <a:lumOff val="50000"/>
                            </a:schemeClr>
                          </a:solidFill>
                          <a:latin typeface="Georgia" panose="02040502050405020303" pitchFamily="18" charset="0"/>
                        </a:rPr>
                        <a:t>How will your business initiative be financial sustainable in the long term?</a:t>
                      </a:r>
                    </a:p>
                  </a:txBody>
                  <a:tcPr marL="91450" marR="91450" marT="45725" marB="45725"/>
                </a:tc>
                <a:extLst>
                  <a:ext uri="{0D108BD9-81ED-4DB2-BD59-A6C34878D82A}">
                    <a16:rowId xmlns:a16="http://schemas.microsoft.com/office/drawing/2014/main" val="2330545447"/>
                  </a:ext>
                </a:extLst>
              </a:tr>
              <a:tr h="475097">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000" dirty="0">
                          <a:latin typeface="Georgia" panose="02040502050405020303" pitchFamily="18" charset="0"/>
                        </a:rPr>
                        <a:t>Existing Business Capacity</a:t>
                      </a:r>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000" i="1" dirty="0">
                          <a:solidFill>
                            <a:schemeClr val="tx1">
                              <a:lumMod val="50000"/>
                              <a:lumOff val="50000"/>
                            </a:schemeClr>
                          </a:solidFill>
                          <a:latin typeface="Georgia" panose="02040502050405020303" pitchFamily="18" charset="0"/>
                        </a:rPr>
                        <a:t>Do you and your business team have the necessary technical and financial management capacity to make this business a success?</a:t>
                      </a:r>
                      <a:endParaRPr lang="en-GB" sz="1000" i="1" dirty="0">
                        <a:solidFill>
                          <a:schemeClr val="tx1">
                            <a:lumMod val="50000"/>
                            <a:lumOff val="50000"/>
                          </a:schemeClr>
                        </a:solidFill>
                        <a:latin typeface="Georgia" panose="02040502050405020303" pitchFamily="18" charset="0"/>
                        <a:sym typeface="Arial"/>
                      </a:endParaRPr>
                    </a:p>
                  </a:txBody>
                  <a:tcPr marL="91450" marR="91450" marT="45725" marB="45725"/>
                </a:tc>
                <a:extLst>
                  <a:ext uri="{0D108BD9-81ED-4DB2-BD59-A6C34878D82A}">
                    <a16:rowId xmlns:a16="http://schemas.microsoft.com/office/drawing/2014/main" val="3546323605"/>
                  </a:ext>
                </a:extLst>
              </a:tr>
              <a:tr h="475097">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000" dirty="0">
                          <a:latin typeface="Georgia" panose="02040502050405020303" pitchFamily="18" charset="0"/>
                        </a:rPr>
                        <a:t>Marketing </a:t>
                      </a:r>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000" i="1" dirty="0">
                          <a:solidFill>
                            <a:schemeClr val="tx1">
                              <a:lumMod val="50000"/>
                              <a:lumOff val="50000"/>
                            </a:schemeClr>
                          </a:solidFill>
                          <a:latin typeface="Georgia" panose="02040502050405020303" pitchFamily="18" charset="0"/>
                        </a:rPr>
                        <a:t>What is your approach to marketing your business?</a:t>
                      </a:r>
                    </a:p>
                  </a:txBody>
                  <a:tcPr marL="91450" marR="91450" marT="45725" marB="45725"/>
                </a:tc>
                <a:extLst>
                  <a:ext uri="{0D108BD9-81ED-4DB2-BD59-A6C34878D82A}">
                    <a16:rowId xmlns:a16="http://schemas.microsoft.com/office/drawing/2014/main" val="3267813274"/>
                  </a:ext>
                </a:extLst>
              </a:tr>
            </a:tbl>
          </a:graphicData>
        </a:graphic>
      </p:graphicFrame>
      <p:graphicFrame>
        <p:nvGraphicFramePr>
          <p:cNvPr id="57" name="Google Shape;323;p19">
            <a:extLst>
              <a:ext uri="{FF2B5EF4-FFF2-40B4-BE49-F238E27FC236}">
                <a16:creationId xmlns:a16="http://schemas.microsoft.com/office/drawing/2014/main" id="{545E7A75-4C89-42BD-A7B1-E9F64CCD9AE7}"/>
              </a:ext>
            </a:extLst>
          </p:cNvPr>
          <p:cNvGraphicFramePr/>
          <p:nvPr>
            <p:extLst>
              <p:ext uri="{D42A27DB-BD31-4B8C-83A1-F6EECF244321}">
                <p14:modId xmlns:p14="http://schemas.microsoft.com/office/powerpoint/2010/main" val="3264933994"/>
              </p:ext>
            </p:extLst>
          </p:nvPr>
        </p:nvGraphicFramePr>
        <p:xfrm>
          <a:off x="220820" y="4079697"/>
          <a:ext cx="3186632" cy="3983897"/>
        </p:xfrm>
        <a:graphic>
          <a:graphicData uri="http://schemas.openxmlformats.org/drawingml/2006/table">
            <a:tbl>
              <a:tblPr firstRow="1" bandRow="1">
                <a:noFill/>
              </a:tblPr>
              <a:tblGrid>
                <a:gridCol w="2029800">
                  <a:extLst>
                    <a:ext uri="{9D8B030D-6E8A-4147-A177-3AD203B41FA5}">
                      <a16:colId xmlns:a16="http://schemas.microsoft.com/office/drawing/2014/main" val="20000"/>
                    </a:ext>
                  </a:extLst>
                </a:gridCol>
                <a:gridCol w="1156832">
                  <a:extLst>
                    <a:ext uri="{9D8B030D-6E8A-4147-A177-3AD203B41FA5}">
                      <a16:colId xmlns:a16="http://schemas.microsoft.com/office/drawing/2014/main" val="20001"/>
                    </a:ext>
                  </a:extLst>
                </a:gridCol>
              </a:tblGrid>
              <a:tr h="203153">
                <a:tc gridSpan="2">
                  <a:txBody>
                    <a:bodyPr/>
                    <a:lstStyle/>
                    <a:p>
                      <a:pPr marL="0" marR="0" lvl="0" indent="0" algn="l" rtl="0">
                        <a:lnSpc>
                          <a:spcPct val="100000"/>
                        </a:lnSpc>
                        <a:spcBef>
                          <a:spcPts val="0"/>
                        </a:spcBef>
                        <a:spcAft>
                          <a:spcPts val="0"/>
                        </a:spcAft>
                        <a:buClr>
                          <a:schemeClr val="dk1"/>
                        </a:buClr>
                        <a:buSzPts val="900"/>
                        <a:buFont typeface="Arial"/>
                        <a:buNone/>
                      </a:pPr>
                      <a:r>
                        <a:rPr lang="en-AU" sz="900" b="1" dirty="0">
                          <a:latin typeface="Georgia" panose="02040502050405020303" pitchFamily="18" charset="0"/>
                          <a:ea typeface="Arial"/>
                          <a:cs typeface="Arial"/>
                          <a:sym typeface="Arial"/>
                        </a:rPr>
                        <a:t>List key Outputs and  Activity Milestones </a:t>
                      </a:r>
                    </a:p>
                    <a:p>
                      <a:pPr marL="0" marR="0" lvl="0" indent="0" algn="l" rtl="0">
                        <a:lnSpc>
                          <a:spcPct val="100000"/>
                        </a:lnSpc>
                        <a:spcBef>
                          <a:spcPts val="0"/>
                        </a:spcBef>
                        <a:spcAft>
                          <a:spcPts val="0"/>
                        </a:spcAft>
                        <a:buClr>
                          <a:schemeClr val="dk1"/>
                        </a:buClr>
                        <a:buSzPts val="900"/>
                        <a:buFont typeface="Arial"/>
                        <a:buNone/>
                      </a:pPr>
                      <a:r>
                        <a:rPr lang="en-AU" sz="900" b="0" i="1" dirty="0">
                          <a:solidFill>
                            <a:schemeClr val="tx1">
                              <a:lumMod val="50000"/>
                              <a:lumOff val="50000"/>
                            </a:schemeClr>
                          </a:solidFill>
                          <a:latin typeface="Georgia" panose="02040502050405020303" pitchFamily="18" charset="0"/>
                          <a:ea typeface="Arial"/>
                          <a:cs typeface="Arial"/>
                          <a:sym typeface="Arial"/>
                        </a:rPr>
                        <a:t>Example:</a:t>
                      </a:r>
                    </a:p>
                    <a:p>
                      <a:pPr marL="0" marR="0" lvl="0" indent="0" algn="l" rtl="0">
                        <a:lnSpc>
                          <a:spcPct val="100000"/>
                        </a:lnSpc>
                        <a:spcBef>
                          <a:spcPts val="0"/>
                        </a:spcBef>
                        <a:spcAft>
                          <a:spcPts val="0"/>
                        </a:spcAft>
                        <a:buClr>
                          <a:schemeClr val="dk1"/>
                        </a:buClr>
                        <a:buSzPts val="900"/>
                        <a:buFont typeface="Arial"/>
                        <a:buNone/>
                      </a:pPr>
                      <a:r>
                        <a:rPr lang="en-AU" sz="900" b="0" i="1" dirty="0">
                          <a:solidFill>
                            <a:schemeClr val="tx1">
                              <a:lumMod val="50000"/>
                              <a:lumOff val="50000"/>
                            </a:schemeClr>
                          </a:solidFill>
                          <a:latin typeface="Georgia" panose="02040502050405020303" pitchFamily="18" charset="0"/>
                          <a:ea typeface="Arial"/>
                          <a:cs typeface="Arial"/>
                          <a:sym typeface="Arial"/>
                        </a:rPr>
                        <a:t>Output 1 – Business Setup</a:t>
                      </a:r>
                    </a:p>
                    <a:p>
                      <a:pPr marL="171450" marR="0" lvl="0" indent="-171450" algn="l" rtl="0">
                        <a:lnSpc>
                          <a:spcPct val="100000"/>
                        </a:lnSpc>
                        <a:spcBef>
                          <a:spcPts val="0"/>
                        </a:spcBef>
                        <a:spcAft>
                          <a:spcPts val="0"/>
                        </a:spcAft>
                        <a:buClr>
                          <a:schemeClr val="dk1"/>
                        </a:buClr>
                        <a:buSzPts val="900"/>
                        <a:buFont typeface="Arial" panose="020B0604020202020204" pitchFamily="34" charset="0"/>
                        <a:buChar char="•"/>
                      </a:pPr>
                      <a:r>
                        <a:rPr lang="en-AU" sz="900" b="0" i="1" dirty="0">
                          <a:solidFill>
                            <a:schemeClr val="tx1">
                              <a:lumMod val="50000"/>
                              <a:lumOff val="50000"/>
                            </a:schemeClr>
                          </a:solidFill>
                          <a:latin typeface="Georgia" panose="02040502050405020303" pitchFamily="18" charset="0"/>
                          <a:ea typeface="Arial"/>
                          <a:cs typeface="Arial"/>
                          <a:sym typeface="Arial"/>
                        </a:rPr>
                        <a:t>Milestone 1 – Business registration</a:t>
                      </a:r>
                    </a:p>
                    <a:p>
                      <a:pPr marL="171450" marR="0" lvl="0" indent="-171450" algn="l" rtl="0">
                        <a:lnSpc>
                          <a:spcPct val="100000"/>
                        </a:lnSpc>
                        <a:spcBef>
                          <a:spcPts val="0"/>
                        </a:spcBef>
                        <a:spcAft>
                          <a:spcPts val="0"/>
                        </a:spcAft>
                        <a:buClr>
                          <a:schemeClr val="dk1"/>
                        </a:buClr>
                        <a:buSzPts val="900"/>
                        <a:buFont typeface="Arial" panose="020B0604020202020204" pitchFamily="34" charset="0"/>
                        <a:buChar char="•"/>
                      </a:pPr>
                      <a:r>
                        <a:rPr lang="en-AU" sz="900" b="0" i="1" dirty="0">
                          <a:solidFill>
                            <a:schemeClr val="tx1">
                              <a:lumMod val="50000"/>
                              <a:lumOff val="50000"/>
                            </a:schemeClr>
                          </a:solidFill>
                          <a:latin typeface="Georgia" panose="02040502050405020303" pitchFamily="18" charset="0"/>
                          <a:ea typeface="Arial"/>
                          <a:cs typeface="Arial"/>
                          <a:sym typeface="Arial"/>
                        </a:rPr>
                        <a:t>Milestone 2 – Office/shop set up</a:t>
                      </a:r>
                    </a:p>
                    <a:p>
                      <a:pPr marL="171450" marR="0" lvl="0" indent="-171450" algn="l" rtl="0">
                        <a:lnSpc>
                          <a:spcPct val="100000"/>
                        </a:lnSpc>
                        <a:spcBef>
                          <a:spcPts val="0"/>
                        </a:spcBef>
                        <a:spcAft>
                          <a:spcPts val="0"/>
                        </a:spcAft>
                        <a:buClr>
                          <a:schemeClr val="dk1"/>
                        </a:buClr>
                        <a:buSzPts val="900"/>
                        <a:buFont typeface="Arial" panose="020B0604020202020204" pitchFamily="34" charset="0"/>
                        <a:buChar char="•"/>
                      </a:pPr>
                      <a:r>
                        <a:rPr lang="en-AU" sz="900" b="0" i="1" dirty="0">
                          <a:solidFill>
                            <a:schemeClr val="tx1">
                              <a:lumMod val="50000"/>
                              <a:lumOff val="50000"/>
                            </a:schemeClr>
                          </a:solidFill>
                          <a:latin typeface="Georgia" panose="02040502050405020303" pitchFamily="18" charset="0"/>
                          <a:ea typeface="Arial"/>
                          <a:cs typeface="Arial"/>
                          <a:sym typeface="Arial"/>
                        </a:rPr>
                        <a:t>Milestone 3 – Procurement of stock</a:t>
                      </a:r>
                    </a:p>
                    <a:p>
                      <a:pPr marL="171450" marR="0" lvl="0" indent="-171450" algn="l" rtl="0">
                        <a:lnSpc>
                          <a:spcPct val="100000"/>
                        </a:lnSpc>
                        <a:spcBef>
                          <a:spcPts val="0"/>
                        </a:spcBef>
                        <a:spcAft>
                          <a:spcPts val="0"/>
                        </a:spcAft>
                        <a:buClr>
                          <a:schemeClr val="dk1"/>
                        </a:buClr>
                        <a:buSzPts val="900"/>
                        <a:buFont typeface="Arial" panose="020B0604020202020204" pitchFamily="34" charset="0"/>
                        <a:buChar char="•"/>
                      </a:pPr>
                      <a:r>
                        <a:rPr lang="en-AU" sz="900" b="0" i="1" dirty="0">
                          <a:solidFill>
                            <a:schemeClr val="tx1">
                              <a:lumMod val="50000"/>
                              <a:lumOff val="50000"/>
                            </a:schemeClr>
                          </a:solidFill>
                          <a:latin typeface="Georgia" panose="02040502050405020303" pitchFamily="18" charset="0"/>
                          <a:ea typeface="Arial"/>
                          <a:cs typeface="Arial"/>
                          <a:sym typeface="Arial"/>
                        </a:rPr>
                        <a:t>Milestone 4 – Marketing Plan</a:t>
                      </a:r>
                    </a:p>
                    <a:p>
                      <a:pPr marL="0" marR="0" lvl="0" indent="0" algn="l" rtl="0">
                        <a:lnSpc>
                          <a:spcPct val="100000"/>
                        </a:lnSpc>
                        <a:spcBef>
                          <a:spcPts val="0"/>
                        </a:spcBef>
                        <a:spcAft>
                          <a:spcPts val="0"/>
                        </a:spcAft>
                        <a:buClr>
                          <a:schemeClr val="dk1"/>
                        </a:buClr>
                        <a:buSzPts val="900"/>
                        <a:buFont typeface="Arial"/>
                        <a:buNone/>
                      </a:pPr>
                      <a:endParaRPr lang="en-AU" sz="900" b="0" i="1" dirty="0">
                        <a:solidFill>
                          <a:schemeClr val="tx1">
                            <a:lumMod val="50000"/>
                            <a:lumOff val="50000"/>
                          </a:schemeClr>
                        </a:solidFill>
                        <a:latin typeface="Georgia" panose="02040502050405020303" pitchFamily="18" charset="0"/>
                        <a:ea typeface="Arial"/>
                        <a:cs typeface="Arial"/>
                        <a:sym typeface="Arial"/>
                      </a:endParaRPr>
                    </a:p>
                    <a:p>
                      <a:pPr marL="0" marR="0" lvl="0" indent="0" algn="l" rtl="0">
                        <a:lnSpc>
                          <a:spcPct val="100000"/>
                        </a:lnSpc>
                        <a:spcBef>
                          <a:spcPts val="0"/>
                        </a:spcBef>
                        <a:spcAft>
                          <a:spcPts val="0"/>
                        </a:spcAft>
                        <a:buClr>
                          <a:schemeClr val="dk1"/>
                        </a:buClr>
                        <a:buSzPts val="900"/>
                        <a:buFont typeface="Arial"/>
                        <a:buNone/>
                      </a:pPr>
                      <a:r>
                        <a:rPr lang="en-AU" sz="900" b="0" i="1" dirty="0">
                          <a:solidFill>
                            <a:schemeClr val="tx1">
                              <a:lumMod val="50000"/>
                              <a:lumOff val="50000"/>
                            </a:schemeClr>
                          </a:solidFill>
                          <a:latin typeface="Georgia" panose="02040502050405020303" pitchFamily="18" charset="0"/>
                          <a:ea typeface="Arial"/>
                          <a:cs typeface="Arial"/>
                          <a:sym typeface="Arial"/>
                        </a:rPr>
                        <a:t>Output  2 – Kick off Marketing Initiative</a:t>
                      </a:r>
                    </a:p>
                    <a:p>
                      <a:pPr marL="0" marR="0" lvl="0" indent="0" algn="l" rtl="0">
                        <a:lnSpc>
                          <a:spcPct val="100000"/>
                        </a:lnSpc>
                        <a:spcBef>
                          <a:spcPts val="0"/>
                        </a:spcBef>
                        <a:spcAft>
                          <a:spcPts val="0"/>
                        </a:spcAft>
                        <a:buClr>
                          <a:schemeClr val="dk1"/>
                        </a:buClr>
                        <a:buSzPts val="900"/>
                        <a:buFont typeface="Arial"/>
                        <a:buNone/>
                      </a:pPr>
                      <a:endParaRPr lang="en-AU" sz="900" b="0" i="1" dirty="0">
                        <a:solidFill>
                          <a:schemeClr val="tx1">
                            <a:lumMod val="50000"/>
                            <a:lumOff val="50000"/>
                          </a:schemeClr>
                        </a:solidFill>
                        <a:latin typeface="Georgia" panose="02040502050405020303" pitchFamily="18" charset="0"/>
                        <a:ea typeface="Arial"/>
                        <a:cs typeface="Arial"/>
                        <a:sym typeface="Arial"/>
                      </a:endParaRPr>
                    </a:p>
                    <a:p>
                      <a:pPr marL="0" marR="0" lvl="0" indent="0" algn="l" rtl="0">
                        <a:lnSpc>
                          <a:spcPct val="100000"/>
                        </a:lnSpc>
                        <a:spcBef>
                          <a:spcPts val="0"/>
                        </a:spcBef>
                        <a:spcAft>
                          <a:spcPts val="0"/>
                        </a:spcAft>
                        <a:buClr>
                          <a:schemeClr val="dk1"/>
                        </a:buClr>
                        <a:buSzPts val="900"/>
                        <a:buFont typeface="Arial"/>
                        <a:buNone/>
                      </a:pPr>
                      <a:r>
                        <a:rPr lang="en-AU" sz="900" b="0" i="1" dirty="0">
                          <a:solidFill>
                            <a:schemeClr val="tx1">
                              <a:lumMod val="50000"/>
                              <a:lumOff val="50000"/>
                            </a:schemeClr>
                          </a:solidFill>
                          <a:latin typeface="Georgia" panose="02040502050405020303" pitchFamily="18" charset="0"/>
                          <a:ea typeface="Arial"/>
                          <a:cs typeface="Arial"/>
                          <a:sym typeface="Arial"/>
                        </a:rPr>
                        <a:t>Output 3 – First Earnings Report</a:t>
                      </a:r>
                    </a:p>
                    <a:p>
                      <a:pPr marL="0" marR="0" lvl="0" indent="0" algn="l" rtl="0">
                        <a:lnSpc>
                          <a:spcPct val="100000"/>
                        </a:lnSpc>
                        <a:spcBef>
                          <a:spcPts val="0"/>
                        </a:spcBef>
                        <a:spcAft>
                          <a:spcPts val="0"/>
                        </a:spcAft>
                        <a:buClr>
                          <a:schemeClr val="dk1"/>
                        </a:buClr>
                        <a:buSzPts val="900"/>
                        <a:buFont typeface="Arial"/>
                        <a:buNone/>
                      </a:pPr>
                      <a:endParaRPr lang="en-AU" sz="900" b="0" i="1" dirty="0">
                        <a:latin typeface="Georgia" panose="02040502050405020303" pitchFamily="18" charset="0"/>
                        <a:ea typeface="Arial"/>
                        <a:cs typeface="Arial"/>
                        <a:sym typeface="Arial"/>
                      </a:endParaRPr>
                    </a:p>
                    <a:p>
                      <a:pPr marL="0" marR="0" lvl="0" indent="0" algn="l" rtl="0">
                        <a:lnSpc>
                          <a:spcPct val="100000"/>
                        </a:lnSpc>
                        <a:spcBef>
                          <a:spcPts val="0"/>
                        </a:spcBef>
                        <a:spcAft>
                          <a:spcPts val="0"/>
                        </a:spcAft>
                        <a:buClr>
                          <a:schemeClr val="dk1"/>
                        </a:buClr>
                        <a:buSzPts val="900"/>
                        <a:buFont typeface="Arial"/>
                        <a:buNone/>
                      </a:pPr>
                      <a:endParaRPr sz="900" b="0" i="1" dirty="0">
                        <a:latin typeface="Georgia" panose="02040502050405020303" pitchFamily="18" charset="0"/>
                        <a:ea typeface="Arial"/>
                        <a:cs typeface="Arial"/>
                        <a:sym typeface="Arial"/>
                      </a:endParaRPr>
                    </a:p>
                  </a:txBody>
                  <a:tcPr marL="0" marR="0"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484671">
                <a:tc gridSpan="2">
                  <a:txBody>
                    <a:bodyPr/>
                    <a:lstStyle/>
                    <a:p>
                      <a:pPr marL="0" marR="0" lvl="0" indent="0" algn="l" defTabSz="914400" rtl="0" eaLnBrk="1" fontAlgn="auto" latinLnBrk="0" hangingPunct="1">
                        <a:lnSpc>
                          <a:spcPct val="100000"/>
                        </a:lnSpc>
                        <a:spcBef>
                          <a:spcPts val="0"/>
                        </a:spcBef>
                        <a:spcAft>
                          <a:spcPts val="0"/>
                        </a:spcAft>
                        <a:buClr>
                          <a:schemeClr val="dk1"/>
                        </a:buClr>
                        <a:buSzPts val="900"/>
                        <a:buFont typeface="Arial"/>
                        <a:buNone/>
                        <a:tabLst/>
                        <a:defRPr/>
                      </a:pPr>
                      <a:endParaRPr lang="en-AU" sz="1000" b="0" i="1" dirty="0">
                        <a:solidFill>
                          <a:srgbClr val="191300"/>
                        </a:solidFill>
                        <a:latin typeface="Georgia" panose="02040502050405020303" pitchFamily="18" charset="0"/>
                        <a:ea typeface="Arial"/>
                        <a:cs typeface="Arial"/>
                        <a:sym typeface="Arial"/>
                      </a:endParaRPr>
                    </a:p>
                  </a:txBody>
                  <a:tcPr marL="0" marR="0"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hMerge="1">
                  <a:txBody>
                    <a:bodyPr/>
                    <a:lstStyle/>
                    <a:p>
                      <a:pPr marL="1027113" marR="0" lvl="1" indent="-1027113" algn="l" rtl="0">
                        <a:lnSpc>
                          <a:spcPct val="100000"/>
                        </a:lnSpc>
                        <a:spcBef>
                          <a:spcPts val="0"/>
                        </a:spcBef>
                        <a:spcAft>
                          <a:spcPts val="0"/>
                        </a:spcAft>
                        <a:buClr>
                          <a:schemeClr val="dk1"/>
                        </a:buClr>
                        <a:buSzPts val="900"/>
                        <a:buFont typeface="Arial"/>
                        <a:buNone/>
                      </a:pPr>
                      <a:endParaRPr sz="900" b="0" u="none" strike="noStrike" cap="none" dirty="0">
                        <a:solidFill>
                          <a:schemeClr val="dk1"/>
                        </a:solidFill>
                        <a:latin typeface="Arial"/>
                        <a:ea typeface="Arial"/>
                        <a:cs typeface="Arial"/>
                        <a:sym typeface="Arial"/>
                      </a:endParaRPr>
                    </a:p>
                  </a:txBody>
                  <a:tcPr marL="0" marR="0"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203153">
                <a:tc gridSpan="2">
                  <a:txBody>
                    <a:bodyPr/>
                    <a:lstStyle/>
                    <a:p>
                      <a:pPr marL="0" marR="0" lvl="0" indent="0" algn="l" rtl="0">
                        <a:lnSpc>
                          <a:spcPct val="100000"/>
                        </a:lnSpc>
                        <a:spcBef>
                          <a:spcPts val="0"/>
                        </a:spcBef>
                        <a:spcAft>
                          <a:spcPts val="0"/>
                        </a:spcAft>
                        <a:buClr>
                          <a:schemeClr val="dk1"/>
                        </a:buClr>
                        <a:buSzPts val="900"/>
                        <a:buFont typeface="Arial"/>
                        <a:buNone/>
                      </a:pPr>
                      <a:endParaRPr sz="900" b="0" dirty="0">
                        <a:solidFill>
                          <a:srgbClr val="191300"/>
                        </a:solidFill>
                        <a:latin typeface="Georgia" panose="02040502050405020303" pitchFamily="18" charset="0"/>
                        <a:ea typeface="Arial"/>
                        <a:cs typeface="Arial"/>
                        <a:sym typeface="Arial"/>
                      </a:endParaRPr>
                    </a:p>
                  </a:txBody>
                  <a:tcPr marL="0" marR="0"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hMerge="1">
                  <a:txBody>
                    <a:bodyPr/>
                    <a:lstStyle/>
                    <a:p>
                      <a:pPr marL="0" marR="0" lvl="1" indent="0" algn="l" rtl="0">
                        <a:lnSpc>
                          <a:spcPct val="100000"/>
                        </a:lnSpc>
                        <a:spcBef>
                          <a:spcPts val="0"/>
                        </a:spcBef>
                        <a:spcAft>
                          <a:spcPts val="0"/>
                        </a:spcAft>
                        <a:buClr>
                          <a:schemeClr val="dk1"/>
                        </a:buClr>
                        <a:buSzPts val="900"/>
                        <a:buFont typeface="Arial"/>
                        <a:buNone/>
                      </a:pPr>
                      <a:endParaRPr sz="900" b="0" u="none" strike="noStrike" cap="none" dirty="0">
                        <a:solidFill>
                          <a:srgbClr val="191300"/>
                        </a:solidFill>
                        <a:latin typeface="Arial"/>
                        <a:ea typeface="Arial"/>
                        <a:cs typeface="Arial"/>
                        <a:sym typeface="Arial"/>
                      </a:endParaRPr>
                    </a:p>
                  </a:txBody>
                  <a:tcPr marL="0" marR="0"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294075">
                <a:tc gridSpan="2">
                  <a:txBody>
                    <a:bodyPr/>
                    <a:lstStyle/>
                    <a:p>
                      <a:pPr marL="0" marR="0" lvl="0" indent="0" algn="l" rtl="0">
                        <a:spcBef>
                          <a:spcPts val="0"/>
                        </a:spcBef>
                        <a:spcAft>
                          <a:spcPts val="0"/>
                        </a:spcAft>
                        <a:buNone/>
                      </a:pPr>
                      <a:endParaRPr sz="900" b="0" dirty="0">
                        <a:solidFill>
                          <a:srgbClr val="191300"/>
                        </a:solidFill>
                        <a:latin typeface="Georgia" panose="02040502050405020303" pitchFamily="18" charset="0"/>
                        <a:ea typeface="Arial"/>
                        <a:cs typeface="Arial"/>
                        <a:sym typeface="Arial"/>
                      </a:endParaRPr>
                    </a:p>
                  </a:txBody>
                  <a:tcPr marL="0" marR="0"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hMerge="1">
                  <a:txBody>
                    <a:bodyPr/>
                    <a:lstStyle/>
                    <a:p>
                      <a:pPr marL="0" marR="0" lvl="1" indent="0" algn="l" rtl="0">
                        <a:lnSpc>
                          <a:spcPct val="100000"/>
                        </a:lnSpc>
                        <a:spcBef>
                          <a:spcPts val="0"/>
                        </a:spcBef>
                        <a:spcAft>
                          <a:spcPts val="0"/>
                        </a:spcAft>
                        <a:buClr>
                          <a:schemeClr val="dk1"/>
                        </a:buClr>
                        <a:buSzPts val="900"/>
                        <a:buFont typeface="Arial"/>
                        <a:buNone/>
                      </a:pPr>
                      <a:endParaRPr sz="900" b="0" u="none" strike="noStrike" cap="none" dirty="0">
                        <a:solidFill>
                          <a:srgbClr val="191300"/>
                        </a:solidFill>
                        <a:latin typeface="Arial"/>
                        <a:ea typeface="Arial"/>
                        <a:cs typeface="Arial"/>
                        <a:sym typeface="Arial"/>
                      </a:endParaRPr>
                    </a:p>
                  </a:txBody>
                  <a:tcPr marL="0" marR="0"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203153">
                <a:tc gridSpan="2">
                  <a:txBody>
                    <a:bodyPr/>
                    <a:lstStyle/>
                    <a:p>
                      <a:pPr marL="0" marR="0" lvl="0" indent="0" algn="l" rtl="0">
                        <a:lnSpc>
                          <a:spcPct val="100000"/>
                        </a:lnSpc>
                        <a:spcBef>
                          <a:spcPts val="0"/>
                        </a:spcBef>
                        <a:spcAft>
                          <a:spcPts val="0"/>
                        </a:spcAft>
                        <a:buClr>
                          <a:schemeClr val="dk1"/>
                        </a:buClr>
                        <a:buSzPts val="900"/>
                        <a:buFont typeface="Arial"/>
                        <a:buNone/>
                      </a:pPr>
                      <a:endParaRPr sz="900" b="1" dirty="0">
                        <a:latin typeface="Georgia" panose="02040502050405020303" pitchFamily="18" charset="0"/>
                        <a:ea typeface="Arial"/>
                        <a:cs typeface="Arial"/>
                        <a:sym typeface="Arial"/>
                      </a:endParaRPr>
                    </a:p>
                  </a:txBody>
                  <a:tcPr marL="0" marR="0"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hMerge="1">
                  <a:txBody>
                    <a:bodyPr/>
                    <a:lstStyle/>
                    <a:p>
                      <a:pPr marL="0" marR="0" lvl="1" indent="0" algn="l" rtl="0">
                        <a:lnSpc>
                          <a:spcPct val="100000"/>
                        </a:lnSpc>
                        <a:spcBef>
                          <a:spcPts val="0"/>
                        </a:spcBef>
                        <a:spcAft>
                          <a:spcPts val="0"/>
                        </a:spcAft>
                        <a:buClr>
                          <a:schemeClr val="dk1"/>
                        </a:buClr>
                        <a:buSzPts val="900"/>
                        <a:buFont typeface="Arial"/>
                        <a:buNone/>
                      </a:pPr>
                      <a:endParaRPr sz="900" b="0" u="none" strike="noStrike" cap="none" dirty="0">
                        <a:solidFill>
                          <a:srgbClr val="191300"/>
                        </a:solidFill>
                        <a:latin typeface="Arial"/>
                        <a:ea typeface="Arial"/>
                        <a:cs typeface="Arial"/>
                        <a:sym typeface="Arial"/>
                      </a:endParaRPr>
                    </a:p>
                  </a:txBody>
                  <a:tcPr marL="0" marR="0"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203153">
                <a:tc gridSpan="2">
                  <a:txBody>
                    <a:bodyPr/>
                    <a:lstStyle/>
                    <a:p>
                      <a:pPr marL="0" marR="0" lvl="0" indent="0" algn="l" rtl="0">
                        <a:lnSpc>
                          <a:spcPct val="100000"/>
                        </a:lnSpc>
                        <a:spcBef>
                          <a:spcPts val="0"/>
                        </a:spcBef>
                        <a:spcAft>
                          <a:spcPts val="0"/>
                        </a:spcAft>
                        <a:buClr>
                          <a:schemeClr val="dk1"/>
                        </a:buClr>
                        <a:buSzPts val="900"/>
                        <a:buFont typeface="Arial"/>
                        <a:buNone/>
                      </a:pPr>
                      <a:endParaRPr sz="900" b="0" dirty="0">
                        <a:solidFill>
                          <a:srgbClr val="191300"/>
                        </a:solidFill>
                        <a:latin typeface="Georgia" panose="02040502050405020303" pitchFamily="18" charset="0"/>
                        <a:ea typeface="Arial"/>
                        <a:cs typeface="Arial"/>
                        <a:sym typeface="Arial"/>
                      </a:endParaRPr>
                    </a:p>
                  </a:txBody>
                  <a:tcPr marL="0" marR="0"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hMerge="1">
                  <a:txBody>
                    <a:bodyPr/>
                    <a:lstStyle/>
                    <a:p>
                      <a:pPr marL="0" marR="0" lvl="1" indent="0" algn="l" rtl="0">
                        <a:lnSpc>
                          <a:spcPct val="100000"/>
                        </a:lnSpc>
                        <a:spcBef>
                          <a:spcPts val="0"/>
                        </a:spcBef>
                        <a:spcAft>
                          <a:spcPts val="0"/>
                        </a:spcAft>
                        <a:buClr>
                          <a:schemeClr val="dk1"/>
                        </a:buClr>
                        <a:buSzPts val="900"/>
                        <a:buFont typeface="Arial"/>
                        <a:buNone/>
                      </a:pPr>
                      <a:endParaRPr sz="900" b="0" u="none" strike="noStrike" cap="none" dirty="0">
                        <a:solidFill>
                          <a:srgbClr val="191300"/>
                        </a:solidFill>
                        <a:latin typeface="Arial"/>
                        <a:ea typeface="Arial"/>
                        <a:cs typeface="Arial"/>
                        <a:sym typeface="Arial"/>
                      </a:endParaRPr>
                    </a:p>
                  </a:txBody>
                  <a:tcPr marL="0" marR="0"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203153">
                <a:tc gridSpan="2">
                  <a:txBody>
                    <a:bodyPr/>
                    <a:lstStyle/>
                    <a:p>
                      <a:pPr marL="0" marR="0" lvl="0" indent="0" algn="l" rtl="0">
                        <a:lnSpc>
                          <a:spcPct val="100000"/>
                        </a:lnSpc>
                        <a:spcBef>
                          <a:spcPts val="0"/>
                        </a:spcBef>
                        <a:spcAft>
                          <a:spcPts val="0"/>
                        </a:spcAft>
                        <a:buClr>
                          <a:schemeClr val="dk1"/>
                        </a:buClr>
                        <a:buSzPts val="900"/>
                        <a:buFont typeface="Arial"/>
                        <a:buNone/>
                      </a:pPr>
                      <a:endParaRPr sz="900" b="0" dirty="0">
                        <a:solidFill>
                          <a:srgbClr val="191300"/>
                        </a:solidFill>
                        <a:latin typeface="Georgia" panose="02040502050405020303" pitchFamily="18" charset="0"/>
                        <a:ea typeface="Arial"/>
                        <a:cs typeface="Arial"/>
                        <a:sym typeface="Arial"/>
                      </a:endParaRPr>
                    </a:p>
                  </a:txBody>
                  <a:tcPr marL="0" marR="0"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hMerge="1">
                  <a:txBody>
                    <a:bodyPr/>
                    <a:lstStyle/>
                    <a:p>
                      <a:pPr marL="0" marR="0" lvl="1" indent="0" algn="l" rtl="0">
                        <a:lnSpc>
                          <a:spcPct val="100000"/>
                        </a:lnSpc>
                        <a:spcBef>
                          <a:spcPts val="0"/>
                        </a:spcBef>
                        <a:spcAft>
                          <a:spcPts val="0"/>
                        </a:spcAft>
                        <a:buClr>
                          <a:schemeClr val="dk1"/>
                        </a:buClr>
                        <a:buSzPts val="900"/>
                        <a:buFont typeface="Arial"/>
                        <a:buNone/>
                      </a:pPr>
                      <a:endParaRPr sz="900" b="0" u="none" strike="noStrike" cap="none" dirty="0">
                        <a:solidFill>
                          <a:srgbClr val="191300"/>
                        </a:solidFill>
                        <a:latin typeface="Arial"/>
                        <a:ea typeface="Arial"/>
                        <a:cs typeface="Arial"/>
                        <a:sym typeface="Arial"/>
                      </a:endParaRPr>
                    </a:p>
                  </a:txBody>
                  <a:tcPr marL="0" marR="0"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203153">
                <a:tc gridSpan="2">
                  <a:txBody>
                    <a:bodyPr/>
                    <a:lstStyle/>
                    <a:p>
                      <a:pPr marL="0" marR="0" lvl="0" indent="0" algn="l" rtl="0">
                        <a:lnSpc>
                          <a:spcPct val="100000"/>
                        </a:lnSpc>
                        <a:spcBef>
                          <a:spcPts val="0"/>
                        </a:spcBef>
                        <a:spcAft>
                          <a:spcPts val="0"/>
                        </a:spcAft>
                        <a:buClr>
                          <a:schemeClr val="dk1"/>
                        </a:buClr>
                        <a:buSzPts val="900"/>
                        <a:buFont typeface="Arial"/>
                        <a:buNone/>
                      </a:pPr>
                      <a:endParaRPr sz="900" b="1" dirty="0">
                        <a:latin typeface="Georgia" panose="02040502050405020303" pitchFamily="18" charset="0"/>
                        <a:ea typeface="Arial"/>
                        <a:cs typeface="Arial"/>
                        <a:sym typeface="Arial"/>
                      </a:endParaRPr>
                    </a:p>
                  </a:txBody>
                  <a:tcPr marL="0" marR="0"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hMerge="1">
                  <a:txBody>
                    <a:bodyPr/>
                    <a:lstStyle/>
                    <a:p>
                      <a:pPr marL="0" marR="0" lvl="1" indent="0" algn="l" rtl="0">
                        <a:lnSpc>
                          <a:spcPct val="100000"/>
                        </a:lnSpc>
                        <a:spcBef>
                          <a:spcPts val="0"/>
                        </a:spcBef>
                        <a:spcAft>
                          <a:spcPts val="0"/>
                        </a:spcAft>
                        <a:buClr>
                          <a:schemeClr val="dk1"/>
                        </a:buClr>
                        <a:buSzPts val="900"/>
                        <a:buFont typeface="Arial"/>
                        <a:buNone/>
                      </a:pPr>
                      <a:endParaRPr sz="900" b="0" u="none" strike="noStrike" cap="none" dirty="0">
                        <a:solidFill>
                          <a:srgbClr val="191300"/>
                        </a:solidFill>
                        <a:latin typeface="Arial"/>
                        <a:ea typeface="Arial"/>
                        <a:cs typeface="Arial"/>
                        <a:sym typeface="Arial"/>
                      </a:endParaRPr>
                    </a:p>
                  </a:txBody>
                  <a:tcPr marL="0" marR="0"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r h="203153">
                <a:tc gridSpan="2">
                  <a:txBody>
                    <a:bodyPr/>
                    <a:lstStyle/>
                    <a:p>
                      <a:pPr marL="0" marR="0" lvl="0" indent="0" algn="l" rtl="0">
                        <a:lnSpc>
                          <a:spcPct val="100000"/>
                        </a:lnSpc>
                        <a:spcBef>
                          <a:spcPts val="0"/>
                        </a:spcBef>
                        <a:spcAft>
                          <a:spcPts val="0"/>
                        </a:spcAft>
                        <a:buClr>
                          <a:schemeClr val="dk1"/>
                        </a:buClr>
                        <a:buSzPts val="900"/>
                        <a:buFont typeface="Arial"/>
                        <a:buNone/>
                      </a:pPr>
                      <a:endParaRPr sz="900" b="0" dirty="0">
                        <a:solidFill>
                          <a:srgbClr val="191300"/>
                        </a:solidFill>
                        <a:latin typeface="Georgia" panose="02040502050405020303" pitchFamily="18" charset="0"/>
                        <a:ea typeface="Arial"/>
                        <a:cs typeface="Arial"/>
                        <a:sym typeface="Arial"/>
                      </a:endParaRPr>
                    </a:p>
                  </a:txBody>
                  <a:tcPr marL="0" marR="0"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hMerge="1">
                  <a:txBody>
                    <a:bodyPr/>
                    <a:lstStyle/>
                    <a:p>
                      <a:pPr marL="0" marR="0" lvl="1" indent="0" algn="l" rtl="0">
                        <a:lnSpc>
                          <a:spcPct val="100000"/>
                        </a:lnSpc>
                        <a:spcBef>
                          <a:spcPts val="0"/>
                        </a:spcBef>
                        <a:spcAft>
                          <a:spcPts val="0"/>
                        </a:spcAft>
                        <a:buClr>
                          <a:schemeClr val="dk1"/>
                        </a:buClr>
                        <a:buSzPts val="900"/>
                        <a:buFont typeface="Arial"/>
                        <a:buNone/>
                      </a:pPr>
                      <a:endParaRPr sz="900" b="0" u="none" strike="noStrike" cap="none" dirty="0">
                        <a:solidFill>
                          <a:srgbClr val="191300"/>
                        </a:solidFill>
                        <a:latin typeface="Arial"/>
                        <a:ea typeface="Arial"/>
                        <a:cs typeface="Arial"/>
                        <a:sym typeface="Arial"/>
                      </a:endParaRPr>
                    </a:p>
                  </a:txBody>
                  <a:tcPr marL="0" marR="0"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8"/>
                  </a:ext>
                </a:extLst>
              </a:tr>
              <a:tr h="203153">
                <a:tc>
                  <a:txBody>
                    <a:bodyPr/>
                    <a:lstStyle/>
                    <a:p>
                      <a:pPr marL="0" marR="0" lvl="0" indent="0" algn="l" rtl="0">
                        <a:lnSpc>
                          <a:spcPct val="100000"/>
                        </a:lnSpc>
                        <a:spcBef>
                          <a:spcPts val="0"/>
                        </a:spcBef>
                        <a:spcAft>
                          <a:spcPts val="0"/>
                        </a:spcAft>
                        <a:buClr>
                          <a:schemeClr val="dk1"/>
                        </a:buClr>
                        <a:buSzPts val="900"/>
                        <a:buFont typeface="Arial"/>
                        <a:buNone/>
                      </a:pPr>
                      <a:endParaRPr sz="900" b="0" dirty="0">
                        <a:solidFill>
                          <a:srgbClr val="191300"/>
                        </a:solidFill>
                        <a:latin typeface="Georgia" panose="02040502050405020303" pitchFamily="18" charset="0"/>
                        <a:ea typeface="Arial"/>
                        <a:cs typeface="Arial"/>
                        <a:sym typeface="Arial"/>
                      </a:endParaRPr>
                    </a:p>
                  </a:txBody>
                  <a:tcPr marL="0" marR="0"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1" indent="0" algn="l" rtl="0">
                        <a:lnSpc>
                          <a:spcPct val="100000"/>
                        </a:lnSpc>
                        <a:spcBef>
                          <a:spcPts val="0"/>
                        </a:spcBef>
                        <a:spcAft>
                          <a:spcPts val="0"/>
                        </a:spcAft>
                        <a:buClr>
                          <a:schemeClr val="dk1"/>
                        </a:buClr>
                        <a:buSzPts val="900"/>
                        <a:buFont typeface="Arial"/>
                        <a:buNone/>
                      </a:pPr>
                      <a:endParaRPr sz="900" b="0" u="none" strike="noStrike" cap="none" dirty="0">
                        <a:solidFill>
                          <a:srgbClr val="191300"/>
                        </a:solidFill>
                        <a:latin typeface="Arial"/>
                        <a:ea typeface="Arial"/>
                        <a:cs typeface="Arial"/>
                        <a:sym typeface="Arial"/>
                      </a:endParaRPr>
                    </a:p>
                  </a:txBody>
                  <a:tcPr marL="0" marR="0"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sp>
        <p:nvSpPr>
          <p:cNvPr id="3" name="Google Shape;339;p19">
            <a:extLst>
              <a:ext uri="{FF2B5EF4-FFF2-40B4-BE49-F238E27FC236}">
                <a16:creationId xmlns:a16="http://schemas.microsoft.com/office/drawing/2014/main" id="{0A8FC690-945C-2BF1-C994-62A8CC6539BD}"/>
              </a:ext>
            </a:extLst>
          </p:cNvPr>
          <p:cNvSpPr txBox="1"/>
          <p:nvPr/>
        </p:nvSpPr>
        <p:spPr>
          <a:xfrm>
            <a:off x="10194056" y="2102983"/>
            <a:ext cx="1694517" cy="33342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AU" sz="1000" b="1" dirty="0">
                <a:solidFill>
                  <a:schemeClr val="dk2"/>
                </a:solidFill>
                <a:latin typeface="Georgia" panose="02040502050405020303" pitchFamily="18" charset="0"/>
                <a:sym typeface="Arial"/>
              </a:rPr>
              <a:t>Key clientele </a:t>
            </a:r>
            <a:endParaRPr dirty="0">
              <a:latin typeface="Georgia" panose="02040502050405020303" pitchFamily="18" charset="0"/>
            </a:endParaRPr>
          </a:p>
          <a:p>
            <a:pPr marL="197586" marR="0" lvl="1" indent="-195966" algn="l" rtl="0">
              <a:spcBef>
                <a:spcPts val="200"/>
              </a:spcBef>
              <a:spcAft>
                <a:spcPts val="0"/>
              </a:spcAft>
              <a:buClr>
                <a:schemeClr val="dk2"/>
              </a:buClr>
              <a:buSzPts val="1250"/>
              <a:buFont typeface="Arial"/>
              <a:buChar char="▪"/>
            </a:pPr>
            <a:r>
              <a:rPr lang="en-GB" sz="1000" b="0" i="1" u="none" strike="noStrike" cap="none" dirty="0">
                <a:solidFill>
                  <a:schemeClr val="tx1">
                    <a:lumMod val="50000"/>
                    <a:lumOff val="50000"/>
                  </a:schemeClr>
                </a:solidFill>
                <a:latin typeface="Georgia" panose="02040502050405020303" pitchFamily="18" charset="0"/>
                <a:sym typeface="Arial"/>
              </a:rPr>
              <a:t>List other stakeholders </a:t>
            </a:r>
            <a:endParaRPr sz="1000" b="0" i="1" u="none" strike="noStrike" cap="none" dirty="0">
              <a:solidFill>
                <a:schemeClr val="tx1">
                  <a:lumMod val="50000"/>
                  <a:lumOff val="50000"/>
                </a:schemeClr>
              </a:solidFill>
              <a:latin typeface="Georgia" panose="02040502050405020303" pitchFamily="18" charset="0"/>
              <a:sym typeface="Arial"/>
            </a:endParaRPr>
          </a:p>
        </p:txBody>
      </p:sp>
      <p:sp>
        <p:nvSpPr>
          <p:cNvPr id="4" name="Google Shape;341;p19">
            <a:extLst>
              <a:ext uri="{FF2B5EF4-FFF2-40B4-BE49-F238E27FC236}">
                <a16:creationId xmlns:a16="http://schemas.microsoft.com/office/drawing/2014/main" id="{9D9FB27E-6C95-E925-8B01-7F09A118C0BB}"/>
              </a:ext>
            </a:extLst>
          </p:cNvPr>
          <p:cNvSpPr/>
          <p:nvPr/>
        </p:nvSpPr>
        <p:spPr>
          <a:xfrm>
            <a:off x="4474534" y="4671790"/>
            <a:ext cx="1206386" cy="226368"/>
          </a:xfrm>
          <a:prstGeom prst="rect">
            <a:avLst/>
          </a:prstGeom>
          <a:noFill/>
          <a:ln>
            <a:noFill/>
          </a:ln>
        </p:spPr>
        <p:txBody>
          <a:bodyPr spcFirstLastPara="1" wrap="square" lIns="0" tIns="23800" rIns="0" bIns="23800" anchor="ctr" anchorCtr="0">
            <a:noAutofit/>
          </a:bodyPr>
          <a:lstStyle/>
          <a:p>
            <a:pPr marL="0" marR="0" lvl="0" indent="0" algn="l" rtl="0">
              <a:spcBef>
                <a:spcPts val="0"/>
              </a:spcBef>
              <a:spcAft>
                <a:spcPts val="0"/>
              </a:spcAft>
              <a:buNone/>
            </a:pPr>
            <a:r>
              <a:rPr lang="en-GB" sz="800" b="1" dirty="0">
                <a:solidFill>
                  <a:schemeClr val="dk2"/>
                </a:solidFill>
                <a:latin typeface="Arial"/>
                <a:ea typeface="Arial"/>
                <a:cs typeface="Arial"/>
                <a:sym typeface="Arial"/>
              </a:rPr>
              <a:t>2024</a:t>
            </a:r>
            <a:endParaRPr dirty="0"/>
          </a:p>
        </p:txBody>
      </p:sp>
    </p:spTree>
  </p:cSld>
  <p:clrMapOvr>
    <a:masterClrMapping/>
  </p:clrMapOvr>
  <p:transition>
    <p:wipe/>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416"/>
        <p:cNvGrpSpPr/>
        <p:nvPr/>
      </p:nvGrpSpPr>
      <p:grpSpPr>
        <a:xfrm>
          <a:off x="0" y="0"/>
          <a:ext cx="0" cy="0"/>
          <a:chOff x="0" y="0"/>
          <a:chExt cx="0" cy="0"/>
        </a:xfrm>
      </p:grpSpPr>
      <p:sp>
        <p:nvSpPr>
          <p:cNvPr id="417" name="Google Shape;417;p22"/>
          <p:cNvSpPr txBox="1">
            <a:spLocks noGrp="1"/>
          </p:cNvSpPr>
          <p:nvPr>
            <p:ph type="body" idx="1"/>
          </p:nvPr>
        </p:nvSpPr>
        <p:spPr>
          <a:xfrm>
            <a:off x="335414" y="802073"/>
            <a:ext cx="5316923" cy="5079318"/>
          </a:xfrm>
          <a:prstGeom prst="rect">
            <a:avLst/>
          </a:prstGeom>
          <a:noFill/>
          <a:ln>
            <a:noFill/>
          </a:ln>
        </p:spPr>
        <p:txBody>
          <a:bodyPr spcFirstLastPara="1" wrap="square" lIns="0" tIns="0" rIns="0" bIns="0" anchor="t" anchorCtr="0">
            <a:noAutofit/>
          </a:bodyPr>
          <a:lstStyle/>
          <a:p>
            <a:pPr marL="285750" indent="-285750">
              <a:buClr>
                <a:srgbClr val="FFC000"/>
              </a:buClr>
              <a:buFont typeface="Arial" panose="020B0604020202020204" pitchFamily="34" charset="0"/>
              <a:buChar char="•"/>
            </a:pPr>
            <a:r>
              <a:rPr lang="en-GB" sz="1400" dirty="0">
                <a:latin typeface="Georgia" panose="02040502050405020303" pitchFamily="18" charset="0"/>
              </a:rPr>
              <a:t>What is innovative about your business initiative? Where relevant, demonstrate how it differentiates from competitors. </a:t>
            </a:r>
          </a:p>
          <a:p>
            <a:pPr marL="285750" indent="-285750">
              <a:buClr>
                <a:srgbClr val="FFC000"/>
              </a:buClr>
              <a:buFont typeface="Arial" panose="020B0604020202020204" pitchFamily="34" charset="0"/>
              <a:buChar char="•"/>
            </a:pPr>
            <a:endParaRPr lang="en-GB" sz="1400" dirty="0">
              <a:latin typeface="Georgia" panose="02040502050405020303" pitchFamily="18" charset="0"/>
            </a:endParaRPr>
          </a:p>
          <a:p>
            <a:pPr marL="0" indent="0">
              <a:buClr>
                <a:srgbClr val="FFC000"/>
              </a:buClr>
              <a:buNone/>
            </a:pPr>
            <a:r>
              <a:rPr lang="en-GB" sz="1200" i="1" dirty="0">
                <a:solidFill>
                  <a:srgbClr val="7F7F7F"/>
                </a:solidFill>
                <a:latin typeface="Georgia" panose="02040502050405020303" pitchFamily="18" charset="0"/>
              </a:rPr>
              <a:t>Some questions to bear in mind: </a:t>
            </a:r>
          </a:p>
          <a:p>
            <a:pPr marL="0" lvl="0" indent="0">
              <a:buClr>
                <a:srgbClr val="FFC000"/>
              </a:buClr>
              <a:buNone/>
            </a:pPr>
            <a:r>
              <a:rPr lang="en-GB" sz="1200" i="1" dirty="0">
                <a:solidFill>
                  <a:srgbClr val="7F7F7F"/>
                </a:solidFill>
                <a:latin typeface="Georgia" panose="02040502050405020303" pitchFamily="18" charset="0"/>
              </a:rPr>
              <a:t>- What new approach, idea, technology or service delivery method is being proposed for the first time?</a:t>
            </a:r>
          </a:p>
          <a:p>
            <a:pPr marL="0" lvl="0" indent="0">
              <a:buClr>
                <a:srgbClr val="FFC000"/>
              </a:buClr>
              <a:buNone/>
            </a:pPr>
            <a:r>
              <a:rPr lang="en-GB" sz="1200" i="1" dirty="0">
                <a:solidFill>
                  <a:srgbClr val="7F7F7F"/>
                </a:solidFill>
                <a:latin typeface="Georgia" panose="02040502050405020303" pitchFamily="18" charset="0"/>
              </a:rPr>
              <a:t>- How is the initiative new to the world or offers an improvement or scaling up to an already existing concept? </a:t>
            </a:r>
          </a:p>
          <a:p>
            <a:pPr marL="0" lvl="0" indent="0">
              <a:buClr>
                <a:srgbClr val="FFC000"/>
              </a:buClr>
              <a:buNone/>
            </a:pPr>
            <a:r>
              <a:rPr lang="en-GB" sz="1200" i="1" dirty="0">
                <a:solidFill>
                  <a:srgbClr val="7F7F7F"/>
                </a:solidFill>
                <a:latin typeface="Georgia" panose="02040502050405020303" pitchFamily="18" charset="0"/>
              </a:rPr>
              <a:t>- How is this initiative differentiated from similar or competitive solutions?</a:t>
            </a:r>
          </a:p>
          <a:p>
            <a:pPr marL="0" indent="0">
              <a:buClr>
                <a:srgbClr val="FFC000"/>
              </a:buClr>
              <a:buNone/>
            </a:pPr>
            <a:r>
              <a:rPr lang="en-GB" sz="1200" i="1" dirty="0">
                <a:solidFill>
                  <a:srgbClr val="7F7F7F"/>
                </a:solidFill>
                <a:latin typeface="Georgia" panose="02040502050405020303" pitchFamily="18" charset="0"/>
              </a:rPr>
              <a:t>- How do you intend to implement this initiative? </a:t>
            </a:r>
          </a:p>
          <a:p>
            <a:pPr marL="177824" indent="-177824"/>
            <a:endParaRPr i="1" dirty="0">
              <a:solidFill>
                <a:srgbClr val="7F7F7F"/>
              </a:solidFill>
            </a:endParaRPr>
          </a:p>
          <a:p>
            <a:pPr marL="177824" lvl="0" indent="-82574" algn="l" rtl="0">
              <a:lnSpc>
                <a:spcPct val="100000"/>
              </a:lnSpc>
              <a:spcBef>
                <a:spcPts val="1200"/>
              </a:spcBef>
              <a:spcAft>
                <a:spcPts val="0"/>
              </a:spcAft>
              <a:buSzPts val="1500"/>
              <a:buNone/>
            </a:pPr>
            <a:endParaRPr dirty="0"/>
          </a:p>
          <a:p>
            <a:pPr marL="177824" lvl="0" indent="-82574" algn="l" rtl="0">
              <a:lnSpc>
                <a:spcPct val="100000"/>
              </a:lnSpc>
              <a:spcBef>
                <a:spcPts val="1200"/>
              </a:spcBef>
              <a:spcAft>
                <a:spcPts val="0"/>
              </a:spcAft>
              <a:buSzPts val="1500"/>
              <a:buNone/>
            </a:pPr>
            <a:endParaRPr dirty="0"/>
          </a:p>
        </p:txBody>
      </p:sp>
      <p:sp>
        <p:nvSpPr>
          <p:cNvPr id="418" name="Google Shape;418;p22"/>
          <p:cNvSpPr txBox="1">
            <a:spLocks noGrp="1"/>
          </p:cNvSpPr>
          <p:nvPr>
            <p:ph type="title"/>
          </p:nvPr>
        </p:nvSpPr>
        <p:spPr>
          <a:xfrm>
            <a:off x="334801" y="334803"/>
            <a:ext cx="11521785" cy="304391"/>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accent1"/>
              </a:buClr>
              <a:buSzPts val="2200"/>
              <a:buFont typeface="Arial"/>
              <a:buNone/>
            </a:pPr>
            <a:r>
              <a:rPr lang="en-GB" dirty="0">
                <a:solidFill>
                  <a:srgbClr val="FFC000"/>
                </a:solidFill>
                <a:latin typeface="Georgia" panose="02040502050405020303" pitchFamily="18" charset="0"/>
              </a:rPr>
              <a:t>Innovation and Scale Up</a:t>
            </a:r>
            <a:endParaRPr dirty="0">
              <a:solidFill>
                <a:srgbClr val="FFC000"/>
              </a:solidFill>
              <a:latin typeface="Georgia" panose="02040502050405020303" pitchFamily="18" charset="0"/>
            </a:endParaRPr>
          </a:p>
        </p:txBody>
      </p:sp>
      <p:sp>
        <p:nvSpPr>
          <p:cNvPr id="419" name="Google Shape;419;p22"/>
          <p:cNvSpPr txBox="1">
            <a:spLocks noGrp="1"/>
          </p:cNvSpPr>
          <p:nvPr>
            <p:ph type="body" idx="2"/>
          </p:nvPr>
        </p:nvSpPr>
        <p:spPr>
          <a:xfrm>
            <a:off x="6539663" y="802073"/>
            <a:ext cx="5316923" cy="5079318"/>
          </a:xfrm>
          <a:prstGeom prst="rect">
            <a:avLst/>
          </a:prstGeom>
          <a:noFill/>
          <a:ln>
            <a:noFill/>
          </a:ln>
        </p:spPr>
        <p:txBody>
          <a:bodyPr spcFirstLastPara="1" wrap="square" lIns="0" tIns="0" rIns="0" bIns="0" anchor="t" anchorCtr="0">
            <a:noAutofit/>
          </a:bodyPr>
          <a:lstStyle/>
          <a:p>
            <a:pPr marL="285750" indent="-285750">
              <a:buClr>
                <a:srgbClr val="FFC000"/>
              </a:buClr>
              <a:buFont typeface="Arial" panose="020B0604020202020204" pitchFamily="34" charset="0"/>
              <a:buChar char="•"/>
            </a:pPr>
            <a:r>
              <a:rPr lang="en-GB" sz="1400" dirty="0">
                <a:solidFill>
                  <a:schemeClr val="tx1"/>
                </a:solidFill>
                <a:latin typeface="Georgia" panose="02040502050405020303" pitchFamily="18" charset="0"/>
              </a:rPr>
              <a:t>Could your business be scaled or expand to new locations?</a:t>
            </a:r>
            <a:r>
              <a:rPr lang="en-GB" dirty="0">
                <a:solidFill>
                  <a:schemeClr val="tx1"/>
                </a:solidFill>
                <a:latin typeface="Georgia" panose="02040502050405020303" pitchFamily="18" charset="0"/>
              </a:rPr>
              <a:t> </a:t>
            </a:r>
            <a:r>
              <a:rPr lang="en-GB" sz="1400" dirty="0">
                <a:solidFill>
                  <a:schemeClr val="tx1"/>
                </a:solidFill>
                <a:latin typeface="Georgia" panose="02040502050405020303" pitchFamily="18" charset="0"/>
              </a:rPr>
              <a:t>If so, provide detail. </a:t>
            </a:r>
          </a:p>
          <a:p>
            <a:pPr marL="0" indent="0">
              <a:buClr>
                <a:srgbClr val="FFC000"/>
              </a:buClr>
              <a:buNone/>
            </a:pPr>
            <a:r>
              <a:rPr lang="en-GB" sz="1200" i="1" dirty="0">
                <a:solidFill>
                  <a:schemeClr val="tx1"/>
                </a:solidFill>
                <a:latin typeface="Georgia" panose="02040502050405020303" pitchFamily="18" charset="0"/>
              </a:rPr>
              <a:t>        </a:t>
            </a:r>
            <a:r>
              <a:rPr lang="en-GB" sz="1200" i="1" dirty="0">
                <a:solidFill>
                  <a:schemeClr val="tx1">
                    <a:lumMod val="50000"/>
                    <a:lumOff val="50000"/>
                  </a:schemeClr>
                </a:solidFill>
                <a:latin typeface="Georgia" panose="02040502050405020303" pitchFamily="18" charset="0"/>
              </a:rPr>
              <a:t>Further detail on scale up plan can be elaborated in the business plan section. </a:t>
            </a:r>
          </a:p>
          <a:p>
            <a:pPr marL="177824" lvl="0" indent="-177824" algn="l" rtl="0">
              <a:lnSpc>
                <a:spcPct val="100000"/>
              </a:lnSpc>
              <a:spcBef>
                <a:spcPts val="0"/>
              </a:spcBef>
              <a:spcAft>
                <a:spcPts val="0"/>
              </a:spcAft>
              <a:buSzPts val="1500"/>
              <a:buChar char="•"/>
            </a:pPr>
            <a:endParaRPr lang="en-GB" dirty="0"/>
          </a:p>
          <a:p>
            <a:pPr marL="0" lvl="0" indent="0" algn="l" rtl="0">
              <a:lnSpc>
                <a:spcPct val="100000"/>
              </a:lnSpc>
              <a:spcBef>
                <a:spcPts val="0"/>
              </a:spcBef>
              <a:spcAft>
                <a:spcPts val="0"/>
              </a:spcAft>
              <a:buNone/>
            </a:pPr>
            <a:endParaRPr i="1" dirty="0">
              <a:solidFill>
                <a:srgbClr val="7F7F7F"/>
              </a:solidFill>
            </a:endParaRPr>
          </a:p>
          <a:p>
            <a:pPr marL="0" lvl="0" indent="0" algn="l" rtl="0">
              <a:lnSpc>
                <a:spcPct val="100000"/>
              </a:lnSpc>
              <a:spcBef>
                <a:spcPts val="0"/>
              </a:spcBef>
              <a:spcAft>
                <a:spcPts val="0"/>
              </a:spcAft>
              <a:buNone/>
            </a:pPr>
            <a:endParaRPr i="1" dirty="0">
              <a:solidFill>
                <a:srgbClr val="7F7F7F"/>
              </a:solidFill>
            </a:endParaRPr>
          </a:p>
          <a:p>
            <a:pPr marL="0" lvl="0" indent="0" algn="l" rtl="0">
              <a:lnSpc>
                <a:spcPct val="100000"/>
              </a:lnSpc>
              <a:spcBef>
                <a:spcPts val="0"/>
              </a:spcBef>
              <a:spcAft>
                <a:spcPts val="0"/>
              </a:spcAft>
              <a:buNone/>
            </a:pPr>
            <a:endParaRPr i="1" dirty="0">
              <a:solidFill>
                <a:srgbClr val="7F7F7F"/>
              </a:solidFill>
            </a:endParaRPr>
          </a:p>
          <a:p>
            <a:pPr marL="0" lvl="0" indent="0" algn="l" rtl="0">
              <a:lnSpc>
                <a:spcPct val="100000"/>
              </a:lnSpc>
              <a:spcBef>
                <a:spcPts val="0"/>
              </a:spcBef>
              <a:spcAft>
                <a:spcPts val="0"/>
              </a:spcAft>
              <a:buNone/>
            </a:pPr>
            <a:endParaRPr i="1" dirty="0">
              <a:solidFill>
                <a:srgbClr val="7F7F7F"/>
              </a:solidFill>
            </a:endParaRPr>
          </a:p>
          <a:p>
            <a:pPr marL="0" lvl="0" indent="0" algn="l" rtl="0">
              <a:lnSpc>
                <a:spcPct val="100000"/>
              </a:lnSpc>
              <a:spcBef>
                <a:spcPts val="0"/>
              </a:spcBef>
              <a:spcAft>
                <a:spcPts val="0"/>
              </a:spcAft>
              <a:buNone/>
            </a:pPr>
            <a:endParaRPr i="1" dirty="0">
              <a:solidFill>
                <a:srgbClr val="7F7F7F"/>
              </a:solidFill>
            </a:endParaRPr>
          </a:p>
          <a:p>
            <a:pPr marL="0" lvl="0" indent="0" algn="l" rtl="0">
              <a:lnSpc>
                <a:spcPct val="100000"/>
              </a:lnSpc>
              <a:spcBef>
                <a:spcPts val="0"/>
              </a:spcBef>
              <a:spcAft>
                <a:spcPts val="0"/>
              </a:spcAft>
              <a:buNone/>
            </a:pPr>
            <a:endParaRPr i="1" dirty="0">
              <a:solidFill>
                <a:srgbClr val="7F7F7F"/>
              </a:solidFill>
            </a:endParaRPr>
          </a:p>
          <a:p>
            <a:pPr marL="0" lvl="0" indent="0" algn="l" rtl="0">
              <a:lnSpc>
                <a:spcPct val="100000"/>
              </a:lnSpc>
              <a:spcBef>
                <a:spcPts val="0"/>
              </a:spcBef>
              <a:spcAft>
                <a:spcPts val="0"/>
              </a:spcAft>
              <a:buNone/>
            </a:pPr>
            <a:endParaRPr i="1" dirty="0">
              <a:solidFill>
                <a:srgbClr val="7F7F7F"/>
              </a:solidFill>
            </a:endParaRPr>
          </a:p>
          <a:p>
            <a:pPr marL="0" lvl="0" indent="0" algn="l" rtl="0">
              <a:lnSpc>
                <a:spcPct val="100000"/>
              </a:lnSpc>
              <a:spcBef>
                <a:spcPts val="0"/>
              </a:spcBef>
              <a:spcAft>
                <a:spcPts val="0"/>
              </a:spcAft>
              <a:buNone/>
            </a:pPr>
            <a:endParaRPr i="1" dirty="0">
              <a:solidFill>
                <a:srgbClr val="7F7F7F"/>
              </a:solidFill>
            </a:endParaRPr>
          </a:p>
          <a:p>
            <a:pPr marL="0" lvl="0" indent="0" algn="l" rtl="0">
              <a:lnSpc>
                <a:spcPct val="100000"/>
              </a:lnSpc>
              <a:spcBef>
                <a:spcPts val="0"/>
              </a:spcBef>
              <a:spcAft>
                <a:spcPts val="0"/>
              </a:spcAft>
              <a:buNone/>
            </a:pPr>
            <a:endParaRPr i="1" dirty="0">
              <a:solidFill>
                <a:srgbClr val="7F7F7F"/>
              </a:solidFill>
            </a:endParaRPr>
          </a:p>
          <a:p>
            <a:pPr marL="0" lvl="0" indent="0" algn="l" rtl="0">
              <a:lnSpc>
                <a:spcPct val="100000"/>
              </a:lnSpc>
              <a:spcBef>
                <a:spcPts val="0"/>
              </a:spcBef>
              <a:spcAft>
                <a:spcPts val="0"/>
              </a:spcAft>
              <a:buNone/>
            </a:pPr>
            <a:endParaRPr i="1" dirty="0">
              <a:solidFill>
                <a:srgbClr val="7F7F7F"/>
              </a:solidFill>
            </a:endParaRPr>
          </a:p>
          <a:p>
            <a:pPr marL="0" lvl="0" indent="0" algn="l" rtl="0">
              <a:lnSpc>
                <a:spcPct val="100000"/>
              </a:lnSpc>
              <a:spcBef>
                <a:spcPts val="0"/>
              </a:spcBef>
              <a:spcAft>
                <a:spcPts val="0"/>
              </a:spcAft>
              <a:buNone/>
            </a:pPr>
            <a:endParaRPr i="1" dirty="0">
              <a:solidFill>
                <a:srgbClr val="7F7F7F"/>
              </a:solidFill>
            </a:endParaRPr>
          </a:p>
          <a:p>
            <a:pPr marL="457200" lvl="0" indent="0" algn="l" rtl="0">
              <a:lnSpc>
                <a:spcPct val="100000"/>
              </a:lnSpc>
              <a:spcBef>
                <a:spcPts val="0"/>
              </a:spcBef>
              <a:spcAft>
                <a:spcPts val="0"/>
              </a:spcAft>
              <a:buNone/>
            </a:pPr>
            <a:endParaRPr dirty="0">
              <a:solidFill>
                <a:srgbClr val="7F7F7F"/>
              </a:solidFill>
            </a:endParaRPr>
          </a:p>
          <a:p>
            <a:pPr marL="177824" lvl="0" indent="0" algn="l" rtl="0">
              <a:spcBef>
                <a:spcPts val="0"/>
              </a:spcBef>
              <a:spcAft>
                <a:spcPts val="0"/>
              </a:spcAft>
              <a:buNone/>
            </a:pPr>
            <a:endParaRPr dirty="0"/>
          </a:p>
        </p:txBody>
      </p:sp>
      <p:sp>
        <p:nvSpPr>
          <p:cNvPr id="421" name="Google Shape;421;p22"/>
          <p:cNvSpPr txBox="1">
            <a:spLocks noGrp="1"/>
          </p:cNvSpPr>
          <p:nvPr>
            <p:ph type="sldNum" idx="12"/>
          </p:nvPr>
        </p:nvSpPr>
        <p:spPr>
          <a:xfrm>
            <a:off x="11211873" y="6654089"/>
            <a:ext cx="645169" cy="141167"/>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GB" dirty="0"/>
              <a:t>- </a:t>
            </a:r>
            <a:fld id="{00000000-1234-1234-1234-123412341234}" type="slidenum">
              <a:rPr lang="en-GB"/>
              <a:t>9</a:t>
            </a:fld>
            <a:r>
              <a:rPr lang="en-GB" dirty="0"/>
              <a:t> -</a:t>
            </a:r>
            <a:endParaRPr dirty="0"/>
          </a:p>
        </p:txBody>
      </p:sp>
    </p:spTree>
  </p:cSld>
  <p:clrMapOvr>
    <a:masterClrMapping/>
  </p:clrMapOvr>
</p:sld>
</file>

<file path=ppt/theme/theme1.xml><?xml version="1.0" encoding="utf-8"?>
<a:theme xmlns:a="http://schemas.openxmlformats.org/drawingml/2006/main" name="PalladiumDefault">
  <a:themeElements>
    <a:clrScheme name="Green">
      <a:dk1>
        <a:srgbClr val="000000"/>
      </a:dk1>
      <a:lt1>
        <a:sysClr val="window" lastClr="FFFFFF"/>
      </a:lt1>
      <a:dk2>
        <a:srgbClr val="000000"/>
      </a:dk2>
      <a:lt2>
        <a:srgbClr val="FFFFFF"/>
      </a:lt2>
      <a:accent1>
        <a:srgbClr val="64A70B"/>
      </a:accent1>
      <a:accent2>
        <a:srgbClr val="BA0C2F"/>
      </a:accent2>
      <a:accent3>
        <a:srgbClr val="8D6E97"/>
      </a:accent3>
      <a:accent4>
        <a:srgbClr val="E57200"/>
      </a:accent4>
      <a:accent5>
        <a:srgbClr val="05C3DE"/>
      </a:accent5>
      <a:accent6>
        <a:srgbClr val="FFC000"/>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40427BC71AC24BBD486AB7456E6605" ma:contentTypeVersion="18" ma:contentTypeDescription="Create a new document." ma:contentTypeScope="" ma:versionID="fcd477de0ecc3a8aebd7c680b146fafc">
  <xsd:schema xmlns:xsd="http://www.w3.org/2001/XMLSchema" xmlns:xs="http://www.w3.org/2001/XMLSchema" xmlns:p="http://schemas.microsoft.com/office/2006/metadata/properties" xmlns:ns2="17133f6e-c7b2-4f99-ac03-58bce6900aee" xmlns:ns3="d029e9a5-d9a0-49a0-834d-89b910092b28" xmlns:ns4="cb072776-f788-448c-b714-c7f8cb34fd0a" targetNamespace="http://schemas.microsoft.com/office/2006/metadata/properties" ma:root="true" ma:fieldsID="2351bdf4d6608cf99e475e0897503e6e" ns2:_="" ns3:_="" ns4:_="">
    <xsd:import namespace="17133f6e-c7b2-4f99-ac03-58bce6900aee"/>
    <xsd:import namespace="d029e9a5-d9a0-49a0-834d-89b910092b28"/>
    <xsd:import namespace="cb072776-f788-448c-b714-c7f8cb34fd0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3:SharedWithUsers" minOccurs="0"/>
                <xsd:element ref="ns3:SharedWithDetails" minOccurs="0"/>
                <xsd:element ref="ns2:lcf76f155ced4ddcb4097134ff3c332f" minOccurs="0"/>
                <xsd:element ref="ns4: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133f6e-c7b2-4f99-ac03-58bce6900a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822da0a8-ca36-4ce9-9eaa-25e2c66f0d7d"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029e9a5-d9a0-49a0-834d-89b910092b2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b072776-f788-448c-b714-c7f8cb34fd0a"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7b8e613a-5f6c-471d-b1a7-9c887aaf0bfc}" ma:internalName="TaxCatchAll" ma:showField="CatchAllData" ma:web="d029e9a5-d9a0-49a0-834d-89b910092b2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7133f6e-c7b2-4f99-ac03-58bce6900aee">
      <Terms xmlns="http://schemas.microsoft.com/office/infopath/2007/PartnerControls"/>
    </lcf76f155ced4ddcb4097134ff3c332f>
    <TaxCatchAll xmlns="cb072776-f788-448c-b714-c7f8cb34fd0a" xsi:nil="true"/>
    <SharedWithUsers xmlns="d029e9a5-d9a0-49a0-834d-89b910092b28">
      <UserInfo>
        <DisplayName>Hampson, Kate</DisplayName>
        <AccountId>15</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B47F151-8FE0-4AC6-B879-D1D680BDA9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133f6e-c7b2-4f99-ac03-58bce6900aee"/>
    <ds:schemaRef ds:uri="d029e9a5-d9a0-49a0-834d-89b910092b28"/>
    <ds:schemaRef ds:uri="cb072776-f788-448c-b714-c7f8cb34fd0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6ED52D4-C8D4-4B2A-92A0-91F30D13E44B}">
  <ds:schemaRefs>
    <ds:schemaRef ds:uri="d029e9a5-d9a0-49a0-834d-89b910092b28"/>
    <ds:schemaRef ds:uri="http://purl.org/dc/elements/1.1/"/>
    <ds:schemaRef ds:uri="cb072776-f788-448c-b714-c7f8cb34fd0a"/>
    <ds:schemaRef ds:uri="http://schemas.microsoft.com/office/2006/documentManagement/types"/>
    <ds:schemaRef ds:uri="17133f6e-c7b2-4f99-ac03-58bce6900aee"/>
    <ds:schemaRef ds:uri="http://purl.org/dc/terms/"/>
    <ds:schemaRef ds:uri="http://purl.org/dc/dcmitype/"/>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95AEE79F-30D9-41F2-8228-998D5B590B3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31049</TotalTime>
  <Words>2362</Words>
  <Application>Microsoft Office PowerPoint</Application>
  <PresentationFormat>Widescreen</PresentationFormat>
  <Paragraphs>623</Paragraphs>
  <Slides>30</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Georgia</vt:lpstr>
      <vt:lpstr>Noto Sans Symbols</vt:lpstr>
      <vt:lpstr>Times New Roman</vt:lpstr>
      <vt:lpstr>Wingdings</vt:lpstr>
      <vt:lpstr>PalladiumDefault</vt:lpstr>
      <vt:lpstr>PowerPoint Presentation</vt:lpstr>
      <vt:lpstr>Contents</vt:lpstr>
      <vt:lpstr>Applicant Details</vt:lpstr>
      <vt:lpstr>Applicant Details</vt:lpstr>
      <vt:lpstr>Business Summary</vt:lpstr>
      <vt:lpstr>The ‘Business Pitch’</vt:lpstr>
      <vt:lpstr>Business brand</vt:lpstr>
      <vt:lpstr>Business Submission Summary – Insert Business Name here</vt:lpstr>
      <vt:lpstr>Innovation and Scale Up</vt:lpstr>
      <vt:lpstr>Marketing Plan</vt:lpstr>
      <vt:lpstr>Business Management Capacity </vt:lpstr>
      <vt:lpstr>Business Capacity</vt:lpstr>
      <vt:lpstr>Delete this slide if not relevant.</vt:lpstr>
      <vt:lpstr>Business Outcomes Management and Transparency</vt:lpstr>
      <vt:lpstr>Workplan, Budget and Risks</vt:lpstr>
      <vt:lpstr>Workplan – include activities, expected milestones and expected payments (insert your own or you can use the below example)</vt:lpstr>
      <vt:lpstr>Budget Breakdown (for start-up funds)</vt:lpstr>
      <vt:lpstr>PowerPoint Presentation</vt:lpstr>
      <vt:lpstr>Business Plan </vt:lpstr>
      <vt:lpstr>Market viability </vt:lpstr>
      <vt:lpstr>Business Model </vt:lpstr>
      <vt:lpstr>Financials</vt:lpstr>
      <vt:lpstr>Growth Trajectory </vt:lpstr>
      <vt:lpstr>One Health, GEDSI, Client Impact.</vt:lpstr>
      <vt:lpstr>One Health </vt:lpstr>
      <vt:lpstr>Gender Empowerment, Disability and Social Inclusion (GEDSI)</vt:lpstr>
      <vt:lpstr>Outcomes for your client community</vt:lpstr>
      <vt:lpstr>Appendix A – Proof of University Enrolment </vt:lpstr>
      <vt:lpstr>Appendix B – Business Registration Certificate (if applicable)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LMIP: Challenge Fund Proposal Pack</dc:title>
  <dc:creator>Heather Nunney</dc:creator>
  <cp:lastModifiedBy>Hampson, Kate</cp:lastModifiedBy>
  <cp:revision>104</cp:revision>
  <dcterms:created xsi:type="dcterms:W3CDTF">2020-08-24T11:07:56Z</dcterms:created>
  <dcterms:modified xsi:type="dcterms:W3CDTF">2024-03-25T11:35:09Z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0x0101008740427BC71AC24BBD486AB7456E6605</vt:lpwstr>
  </property>
  <property fmtid="{D5CDD505-2E9C-101B-9397-08002B2CF9AE}" pid="3" name="Tfs.IsStoryboard">
    <vt:bool>true</vt:bool>
  </property>
  <property fmtid="{D5CDD505-2E9C-101B-9397-08002B2CF9AE}" pid="4" name="_dlc_DocIdItemGuid">
    <vt:lpwstr>abde142d-bd7d-4d61-bcb4-fbbd7fa0fe9b</vt:lpwstr>
  </property>
  <property fmtid="{D5CDD505-2E9C-101B-9397-08002B2CF9AE}" pid="5" name="Order">
    <vt:r8>10634400</vt:r8>
  </property>
  <property fmtid="{D5CDD505-2E9C-101B-9397-08002B2CF9AE}" pid="6" name="MediaServiceImageTags">
    <vt:lpwstr/>
  </property>
</Properties>
</file>